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9D2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44F3-FF11-4A4B-83F0-27CCACE90295}" type="datetimeFigureOut">
              <a:rPr lang="hr-HR" smtClean="0"/>
              <a:pPr/>
              <a:t>12.9.2012.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93ED-BAEE-46DF-ADEE-C6D6AC92B8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44F3-FF11-4A4B-83F0-27CCACE90295}" type="datetimeFigureOut">
              <a:rPr lang="hr-HR" smtClean="0"/>
              <a:pPr/>
              <a:t>12.9.2012.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93ED-BAEE-46DF-ADEE-C6D6AC92B8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44F3-FF11-4A4B-83F0-27CCACE90295}" type="datetimeFigureOut">
              <a:rPr lang="hr-HR" smtClean="0"/>
              <a:pPr/>
              <a:t>12.9.2012.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93ED-BAEE-46DF-ADEE-C6D6AC92B8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44F3-FF11-4A4B-83F0-27CCACE90295}" type="datetimeFigureOut">
              <a:rPr lang="hr-HR" smtClean="0"/>
              <a:pPr/>
              <a:t>12.9.2012.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93ED-BAEE-46DF-ADEE-C6D6AC92B8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44F3-FF11-4A4B-83F0-27CCACE90295}" type="datetimeFigureOut">
              <a:rPr lang="hr-HR" smtClean="0"/>
              <a:pPr/>
              <a:t>12.9.2012.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93ED-BAEE-46DF-ADEE-C6D6AC92B8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44F3-FF11-4A4B-83F0-27CCACE90295}" type="datetimeFigureOut">
              <a:rPr lang="hr-HR" smtClean="0"/>
              <a:pPr/>
              <a:t>12.9.2012.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93ED-BAEE-46DF-ADEE-C6D6AC92B8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44F3-FF11-4A4B-83F0-27CCACE90295}" type="datetimeFigureOut">
              <a:rPr lang="hr-HR" smtClean="0"/>
              <a:pPr/>
              <a:t>12.9.2012.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93ED-BAEE-46DF-ADEE-C6D6AC92B8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44F3-FF11-4A4B-83F0-27CCACE90295}" type="datetimeFigureOut">
              <a:rPr lang="hr-HR" smtClean="0"/>
              <a:pPr/>
              <a:t>12.9.2012.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93ED-BAEE-46DF-ADEE-C6D6AC92B8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44F3-FF11-4A4B-83F0-27CCACE90295}" type="datetimeFigureOut">
              <a:rPr lang="hr-HR" smtClean="0"/>
              <a:pPr/>
              <a:t>12.9.2012.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93ED-BAEE-46DF-ADEE-C6D6AC92B8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44F3-FF11-4A4B-83F0-27CCACE90295}" type="datetimeFigureOut">
              <a:rPr lang="hr-HR" smtClean="0"/>
              <a:pPr/>
              <a:t>12.9.2012.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93ED-BAEE-46DF-ADEE-C6D6AC92B8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Pritisnite ikonu za dodavanje slike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44F3-FF11-4A4B-83F0-27CCACE90295}" type="datetimeFigureOut">
              <a:rPr lang="hr-HR" smtClean="0"/>
              <a:pPr/>
              <a:t>12.9.2012.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93ED-BAEE-46DF-ADEE-C6D6AC92B8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obnovljivi-izvori-energije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76204"/>
          </a:xfrm>
          <a:prstGeom prst="rect">
            <a:avLst/>
          </a:prstGeom>
        </p:spPr>
      </p:pic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 smtClean="0"/>
              <a:t>Kliknite da biste uredili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Kliknite da biste uredili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244F3-FF11-4A4B-83F0-27CCACE90295}" type="datetimeFigureOut">
              <a:rPr lang="hr-HR" smtClean="0"/>
              <a:pPr/>
              <a:t>12.9.2012.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693ED-BAEE-46DF-ADEE-C6D6AC92B832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B9D2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rica slajda Matij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matrica slajda Matija</Template>
  <TotalTime>0</TotalTime>
  <Words>0</Words>
  <Application>Microsoft Office PowerPoint</Application>
  <PresentationFormat>Prikaz na zaslonu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matrica slajda Matija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Blaza</dc:creator>
  <cp:lastModifiedBy>Blaza</cp:lastModifiedBy>
  <cp:revision>1</cp:revision>
  <dcterms:created xsi:type="dcterms:W3CDTF">2012-09-12T07:07:58Z</dcterms:created>
  <dcterms:modified xsi:type="dcterms:W3CDTF">2012-09-12T07:08:22Z</dcterms:modified>
</cp:coreProperties>
</file>