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65" r:id="rId3"/>
    <p:sldId id="272" r:id="rId4"/>
    <p:sldId id="267" r:id="rId5"/>
    <p:sldId id="266" r:id="rId6"/>
    <p:sldId id="282" r:id="rId7"/>
    <p:sldId id="262" r:id="rId8"/>
    <p:sldId id="263" r:id="rId9"/>
    <p:sldId id="279" r:id="rId10"/>
    <p:sldId id="268" r:id="rId11"/>
    <p:sldId id="274" r:id="rId12"/>
    <p:sldId id="280" r:id="rId13"/>
    <p:sldId id="269" r:id="rId14"/>
    <p:sldId id="273" r:id="rId15"/>
    <p:sldId id="281" r:id="rId16"/>
    <p:sldId id="270" r:id="rId17"/>
    <p:sldId id="271" r:id="rId18"/>
    <p:sldId id="278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8C690-0620-43B5-8819-AC15C88B0B1D}" type="datetimeFigureOut">
              <a:rPr lang="sr-Latn-CS" smtClean="0"/>
              <a:pPr/>
              <a:t>20.12.2012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14152-4A47-4576-BFDA-8EC59C024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4152-4A47-4576-BFDA-8EC59C02445B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4152-4A47-4576-BFDA-8EC59C02445B}" type="slidenum">
              <a:rPr lang="hr-HR" smtClean="0"/>
              <a:pPr/>
              <a:t>18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12/20/2012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Charles Dickens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183880" cy="4187952"/>
          </a:xfrm>
        </p:spPr>
        <p:txBody>
          <a:bodyPr>
            <a:normAutofit/>
          </a:bodyPr>
          <a:lstStyle/>
          <a:p>
            <a:r>
              <a:rPr lang="hr-HR" dirty="0" smtClean="0"/>
              <a:t>Charles Dickens prvi je skrenuo pozornost engleske javnosti na položaj nižih društvenih slojeva i teške uvjete u kojima rade i žive. Kao novinar, a novinarstvom se bavio od 17-te godine do kraja života, nastojao je razotkriti manje lijepu sliku industrijskog društva, prikazati život na ulici, u ubožnicama, sirotištima i zatvorima te potaknuti promjene.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london_poo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533400"/>
            <a:ext cx="7155214" cy="5282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183880" cy="4187952"/>
          </a:xfrm>
        </p:spPr>
        <p:txBody>
          <a:bodyPr/>
          <a:lstStyle/>
          <a:p>
            <a:r>
              <a:rPr lang="hr-HR" dirty="0" smtClean="0"/>
              <a:t>Ali Dickens je i u svojim djelima i javnim istupima žestoko kritizirao siromaštvo i klasnu podijeljenost britanskog društva: Oliver Twist bio je svojevrsni šok za britansku javnost, jedan je od prvih društveno angažiranih romana koji je skrenuo pažnju na probleme siromaštva, nasilja, života u sirotištima i kriminala među djecom.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liver_Twist_-_Samhällsroman_-_Sida_005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8354408" cy="55138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gh-street-glasg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533400"/>
            <a:ext cx="78486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Današnja skloništa za djecu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4038600"/>
            <a:ext cx="4343400" cy="1219200"/>
          </a:xfrm>
        </p:spPr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Današnje najpoznatije sklonište za djecu je Caritas. Osnovao ga je Lorenz Werthmann 9. studenog 1897. u Njemačkoj. </a:t>
            </a:r>
            <a:endParaRPr lang="hr-HR" sz="2400" dirty="0"/>
          </a:p>
        </p:txBody>
      </p:sp>
      <p:pic>
        <p:nvPicPr>
          <p:cNvPr id="4" name="Picture 3" descr="Carita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676400"/>
            <a:ext cx="3800475" cy="3729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Caritas u Hrvatskoj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400" b="1" dirty="0" smtClean="0"/>
              <a:t>Hrvatski Caritas</a:t>
            </a:r>
            <a:r>
              <a:rPr lang="hr-HR" sz="2400" dirty="0" smtClean="0"/>
              <a:t> je katolička humanitarna ustanova, koju je 1934. osnovao nadbiskup Alojzije Stepinac u Zagrebu. Glavna je zadaća Hrvatskog Caritasa koordinacija rada na nacionalnom području te ostvarenje raznih oblika pomoći u ratnim okolnostima: prihvat izbjeglih i prognanih, pomoć u prehrani stanovništva, zdravstvena pomoć, pomoć u obnovi i slično.</a:t>
            </a:r>
          </a:p>
          <a:p>
            <a:r>
              <a:rPr lang="hr-HR" sz="2400" dirty="0" smtClean="0"/>
              <a:t>Hrvatski Caritas trenutno zbrinjava više od 13.000 djece.</a:t>
            </a:r>
          </a:p>
          <a:p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91221 kucaVugrovec w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457200"/>
            <a:ext cx="8267998" cy="54378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SOS Dječje selo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SOS Dječja sela brinu se za djecu bez roditelja i roditeljske skrbi, neovisno o njihovoj rasnoj, nacionalnoj i vjerskoj pripadnosti, pružaju im ljubav i sigurnost u obiteljskom okruženju, trajan dom i obrazovanje za sretno i mirno djetinjstvo. Prvo SOS Dječje selo utemeljio je i izgradio Hermann Gmeiner u austrijskom gradiću Imstu 1949. godine.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Siromašna četvrt Lambeth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183880" cy="1905000"/>
          </a:xfrm>
        </p:spPr>
        <p:txBody>
          <a:bodyPr>
            <a:normAutofit/>
          </a:bodyPr>
          <a:lstStyle/>
          <a:p>
            <a:r>
              <a:rPr lang="hr-HR" sz="2000" dirty="0" smtClean="0"/>
              <a:t>Od početka 19. stoljeća, broj stanovnika u toj četvti porastao je više od 10 puta: s 28 tisuća na preko 300 tisuća! Životni uvjeti bili su stoga, dakako, nesnošljivi, a socijalni problemi više nego očiti na svakom koraku.</a:t>
            </a:r>
            <a:endParaRPr lang="hr-HR" sz="2000" dirty="0"/>
          </a:p>
        </p:txBody>
      </p:sp>
      <p:pic>
        <p:nvPicPr>
          <p:cNvPr id="4" name="Picture 3" descr="Lambeth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752600"/>
            <a:ext cx="73152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SOS Dječje selo Lekenik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400" dirty="0" smtClean="0"/>
              <a:t>SOS Dječje selo Lekenik je prvo dječje selo u Hrvatskoj.</a:t>
            </a:r>
          </a:p>
          <a:p>
            <a:r>
              <a:rPr lang="hr-HR" sz="2400" dirty="0" smtClean="0"/>
              <a:t>Prvi mali stanovnici i njihove SOS mame došli su u Lekenik početkom 1993. </a:t>
            </a:r>
          </a:p>
          <a:p>
            <a:r>
              <a:rPr lang="hr-HR" sz="2400" dirty="0" smtClean="0"/>
              <a:t>Kad se život u selu uhodao, a broj djece povećao, došao je trenutak za svečano otvorenje sela. Bilo je to 8. listopada 1993. godine pa je stoga taj dan proglašen Danom SOS Dječjeg sela Lekenik. </a:t>
            </a:r>
          </a:p>
          <a:p>
            <a:r>
              <a:rPr lang="hr-HR" sz="2400" dirty="0" smtClean="0"/>
              <a:t>Danas SOS Dječje selo Lekenik može smjestiti stotinu djece. O odgoju i njezi djece svakodnevno se brine 15 SOS mama.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SOS Dječje selo Lekenik</a:t>
            </a:r>
            <a:endParaRPr lang="hr-HR" dirty="0"/>
          </a:p>
        </p:txBody>
      </p:sp>
      <p:pic>
        <p:nvPicPr>
          <p:cNvPr id="4" name="Content Placeholder 3" descr="SOS-Djecje_Selo_Lekeni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533400"/>
            <a:ext cx="8106569" cy="472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London u 19. stoljeću</a:t>
            </a:r>
            <a:endParaRPr lang="hr-HR" dirty="0"/>
          </a:p>
        </p:txBody>
      </p:sp>
      <p:pic>
        <p:nvPicPr>
          <p:cNvPr id="6" name="Content Placeholder 5" descr="fore-street-lambeth-london-19th-century_i-G-26-2664-4B3UD00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609600"/>
            <a:ext cx="5486400" cy="4879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Siročad je odrasla u ubožnicama u strašnim uvjetima, a djeca iz siromašnih obitelji bila su prisiljena već od četvrte ili pete godine života za mizeran novac raditi u tvornicama, rudnicima te kao dimnjačari. Djeca i odrasli radili su po 16 sati dnevno da bi se kotači industrijske revolucije mogli neometano okretati.</a:t>
            </a:r>
            <a:endParaRPr lang="hr-HR" sz="2000" dirty="0"/>
          </a:p>
        </p:txBody>
      </p:sp>
      <p:pic>
        <p:nvPicPr>
          <p:cNvPr id="4" name="Picture 3" descr="19th century lond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438400"/>
            <a:ext cx="5715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oebl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609600"/>
            <a:ext cx="3886200" cy="51181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4267200" cy="105156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Fotografija mladog dječaka koji lašti cipele u viktorijanskom Londonu. </a:t>
            </a:r>
            <a:br>
              <a:rPr lang="hr-HR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Inspiracija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Dickens je inspiraciju nalazio u dugim šetnjama po ulicama Londona.</a:t>
            </a:r>
          </a:p>
          <a:p>
            <a:endParaRPr lang="hr-HR" dirty="0" smtClean="0"/>
          </a:p>
          <a:p>
            <a:r>
              <a:rPr lang="hr-HR" dirty="0" smtClean="0"/>
              <a:t>Dickens je u svojim šetnjama vidio strahote ulica Londona, a najviše mu je bilo žao djece bez roditelja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76800"/>
            <a:ext cx="8183880" cy="1051560"/>
          </a:xfrm>
        </p:spPr>
        <p:txBody>
          <a:bodyPr/>
          <a:lstStyle/>
          <a:p>
            <a:r>
              <a:rPr lang="hr-HR" dirty="0" smtClean="0"/>
              <a:t>Urania Cottage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 smtClean="0"/>
          </a:p>
          <a:p>
            <a:r>
              <a:rPr lang="hr-HR" dirty="0" smtClean="0"/>
              <a:t>Charles Dickens je u svibnju 1846. na predložak Angele Burdett Coutts  izgradio prihvatlište za "posrnule žene" iz radne klase. Iako je prvotno odbio, Dickens je osnovao utočište "Urania Cottage" kojim je upravljao deset godina.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908048"/>
          </a:xfrm>
        </p:spPr>
        <p:txBody>
          <a:bodyPr/>
          <a:lstStyle/>
          <a:p>
            <a:r>
              <a:rPr lang="hr-HR" dirty="0" smtClean="0"/>
              <a:t>Cilj ustanove bio je da žene nauče pisati i čitati, te da nauče živjeti normalnim životom. Dickensova ustanova postigla je željeni cilj.</a:t>
            </a:r>
            <a:endParaRPr lang="hr-HR" dirty="0"/>
          </a:p>
        </p:txBody>
      </p:sp>
      <p:pic>
        <p:nvPicPr>
          <p:cNvPr id="4" name="Picture 3" descr="urania-cott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362201"/>
            <a:ext cx="60198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183880" cy="4187952"/>
          </a:xfrm>
        </p:spPr>
        <p:txBody>
          <a:bodyPr/>
          <a:lstStyle/>
          <a:p>
            <a:r>
              <a:rPr lang="hr-HR" dirty="0" smtClean="0"/>
              <a:t>Dickensova briga za dobrobit siromašnih obitelji i posebno siročadi dovela je i do toga da je pisac podupirao rad "Shoeblack Society", organizacije nastale polovicom 19. stoljeća, čiji je cilj bio naučiti djecu kako obavljati pojedine poslove ne bi li uspjeli zaraditi i prehraniti sebe i svoju obitelj.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248</TotalTime>
  <Words>533</Words>
  <Application>Microsoft Office PowerPoint</Application>
  <PresentationFormat>On-screen Show (4:3)</PresentationFormat>
  <Paragraphs>32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Aspect</vt:lpstr>
      <vt:lpstr>Charles Dickens</vt:lpstr>
      <vt:lpstr>Siromašna četvrt Lambeth</vt:lpstr>
      <vt:lpstr>London u 19. stoljeću</vt:lpstr>
      <vt:lpstr>Slide 4</vt:lpstr>
      <vt:lpstr>Fotografija mladog dječaka koji lašti cipele u viktorijanskom Londonu.  </vt:lpstr>
      <vt:lpstr>Inspiracija</vt:lpstr>
      <vt:lpstr>Urania Cottage</vt:lpstr>
      <vt:lpstr>Slide 8</vt:lpstr>
      <vt:lpstr>Slide 9</vt:lpstr>
      <vt:lpstr>Slide 10</vt:lpstr>
      <vt:lpstr>Slide 11</vt:lpstr>
      <vt:lpstr>Slide 12</vt:lpstr>
      <vt:lpstr>Slide 13</vt:lpstr>
      <vt:lpstr>Slide 14</vt:lpstr>
      <vt:lpstr>Današnja skloništa za djecu </vt:lpstr>
      <vt:lpstr>Slide 16</vt:lpstr>
      <vt:lpstr>Caritas u Hrvatskoj</vt:lpstr>
      <vt:lpstr>Slide 18</vt:lpstr>
      <vt:lpstr>SOS Dječje selo</vt:lpstr>
      <vt:lpstr>SOS Dječje selo Lekenik</vt:lpstr>
      <vt:lpstr>SOS Dječje selo Lekenik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Charles Dickens</dc:title>
  <dc:creator/>
  <cp:lastModifiedBy>Korisnik</cp:lastModifiedBy>
  <cp:revision>33</cp:revision>
  <dcterms:created xsi:type="dcterms:W3CDTF">2006-08-16T00:00:00Z</dcterms:created>
  <dcterms:modified xsi:type="dcterms:W3CDTF">2012-12-20T20:00:02Z</dcterms:modified>
</cp:coreProperties>
</file>