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476E20-25C1-406C-AE18-0B0D28EB2477}" type="datetimeFigureOut">
              <a:rPr lang="hr-HR" smtClean="0"/>
              <a:t>7.5.2013.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A8AAFC-4DDA-4C4E-A9E7-CFAE7CA2B1D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5000" dirty="0" smtClean="0"/>
              <a:t>Lutke od drvenih kuhača</a:t>
            </a:r>
            <a:endParaRPr lang="hr-HR" sz="5000" dirty="0"/>
          </a:p>
        </p:txBody>
      </p:sp>
    </p:spTree>
    <p:extLst>
      <p:ext uri="{BB962C8B-B14F-4D97-AF65-F5344CB8AC3E}">
        <p14:creationId xmlns:p14="http://schemas.microsoft.com/office/powerpoint/2010/main" val="182652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hr-HR" dirty="0" smtClean="0"/>
              <a:t>Lutke od drvenih kuhača su lijepe i zabavne. Možemo se igrat s njima na puno načina.</a:t>
            </a:r>
          </a:p>
          <a:p>
            <a:r>
              <a:rPr lang="hr-HR" dirty="0" smtClean="0"/>
              <a:t>Nekad znaju biti i smiješne. Djeca se jako vole igrati s njima.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Lutke od drvenih kuhača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996952"/>
            <a:ext cx="24384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969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2656"/>
            <a:ext cx="4752528" cy="5881392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185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Lutke se mogu raditi:drveta, od plastike, od žice i od gume.</a:t>
            </a:r>
          </a:p>
          <a:p>
            <a:r>
              <a:rPr lang="hr-HR" dirty="0" smtClean="0"/>
              <a:t>Nažalost lutke baš i nisu poznate u svijetu.</a:t>
            </a:r>
          </a:p>
          <a:p>
            <a:r>
              <a:rPr lang="hr-HR" dirty="0" smtClean="0"/>
              <a:t>Prije su se djeca puno više igrali sa lutkama, ali danas djeca se sve više igraju na računalima.</a:t>
            </a:r>
          </a:p>
          <a:p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O lutkama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645024"/>
            <a:ext cx="4824536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9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971600" y="242088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hr-HR" sz="3500" dirty="0" smtClean="0"/>
              <a:t>       </a:t>
            </a:r>
            <a:endParaRPr lang="hr-HR" sz="3500" dirty="0"/>
          </a:p>
          <a:p>
            <a:pPr marL="109728" indent="0">
              <a:buNone/>
            </a:pPr>
            <a:endParaRPr lang="hr-HR" sz="3500" dirty="0" smtClean="0"/>
          </a:p>
          <a:p>
            <a:pPr marL="109728" indent="0">
              <a:buNone/>
            </a:pPr>
            <a:endParaRPr lang="hr-HR" sz="3500" dirty="0"/>
          </a:p>
          <a:p>
            <a:pPr marL="109728" indent="0">
              <a:buNone/>
            </a:pPr>
            <a:endParaRPr lang="hr-HR" sz="3500" dirty="0" smtClean="0"/>
          </a:p>
          <a:p>
            <a:pPr marL="109728" indent="0">
              <a:buNone/>
            </a:pPr>
            <a:endParaRPr lang="hr-HR" sz="3500" dirty="0"/>
          </a:p>
          <a:p>
            <a:pPr marL="109728" indent="0">
              <a:buNone/>
            </a:pPr>
            <a:r>
              <a:rPr lang="hr-HR" sz="3500" dirty="0" smtClean="0"/>
              <a:t>                </a:t>
            </a:r>
          </a:p>
          <a:p>
            <a:pPr marL="109728" indent="0">
              <a:buNone/>
            </a:pPr>
            <a:r>
              <a:rPr lang="hr-HR" sz="3500" dirty="0"/>
              <a:t> </a:t>
            </a:r>
            <a:r>
              <a:rPr lang="hr-HR" sz="3500" dirty="0" smtClean="0"/>
              <a:t>       </a:t>
            </a:r>
            <a:r>
              <a:rPr lang="hr-HR" sz="3500" dirty="0" err="1" smtClean="0"/>
              <a:t>Izdradio</a:t>
            </a:r>
            <a:r>
              <a:rPr lang="hr-HR" sz="3500" dirty="0" smtClean="0"/>
              <a:t> i uredio: Filip </a:t>
            </a:r>
            <a:r>
              <a:rPr lang="hr-HR" sz="3500" dirty="0" err="1" smtClean="0"/>
              <a:t>Šegavac</a:t>
            </a:r>
            <a:r>
              <a:rPr lang="hr-HR" sz="3500" dirty="0" smtClean="0"/>
              <a:t>  </a:t>
            </a:r>
            <a:endParaRPr lang="hr-HR" sz="35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8000" dirty="0" smtClean="0"/>
              <a:t>         Kraj!</a:t>
            </a:r>
            <a:endParaRPr lang="hr-HR" sz="8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71634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9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100</Words>
  <Application>Microsoft Office PowerPoint</Application>
  <PresentationFormat>Prikaz na zaslonu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Gomilanje</vt:lpstr>
      <vt:lpstr>Lutke od drvenih kuhača</vt:lpstr>
      <vt:lpstr>      Lutke od drvenih kuhača</vt:lpstr>
      <vt:lpstr>              </vt:lpstr>
      <vt:lpstr>                O lutkama</vt:lpstr>
      <vt:lpstr>         Kraj!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Igračke</dc:title>
  <dc:creator>Ucenik2</dc:creator>
  <cp:lastModifiedBy>Ucenik2</cp:lastModifiedBy>
  <cp:revision>7</cp:revision>
  <dcterms:created xsi:type="dcterms:W3CDTF">2013-04-09T11:56:00Z</dcterms:created>
  <dcterms:modified xsi:type="dcterms:W3CDTF">2013-05-07T12:11:36Z</dcterms:modified>
</cp:coreProperties>
</file>