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3AE2E56-4304-4CB9-A0D5-F9AB9D01AFFE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D4ACFD-647D-433F-8246-BD720EB45D87}" type="datetimeFigureOut">
              <a:rPr lang="hr-HR" smtClean="0"/>
              <a:t>27.5.2013.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 smtClean="0"/>
              <a:t>ONLINE IGRE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124938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Online</a:t>
            </a:r>
            <a:r>
              <a:rPr lang="hr-HR" dirty="0" smtClean="0"/>
              <a:t> igre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Budući da su nam stariji ljudi pokazali s kakvim su se igračkama igrali u njihovo vrijeme, mi smo njima pokazali kako mi igramo iste igre na računalima.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684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Online</a:t>
            </a:r>
            <a:r>
              <a:rPr lang="hr-HR" dirty="0" smtClean="0"/>
              <a:t> igre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 Nekad su igrali čovječe ne ljuti se i šah.   Odlučio da</a:t>
            </a:r>
            <a:r>
              <a:rPr lang="hr-HR" dirty="0"/>
              <a:t> </a:t>
            </a:r>
            <a:r>
              <a:rPr lang="hr-HR" dirty="0" smtClean="0"/>
              <a:t>im pokažem kako mi igramo takve igrice danas. Danas mi igramo igrice na računalu. </a:t>
            </a:r>
          </a:p>
        </p:txBody>
      </p:sp>
    </p:spTree>
    <p:extLst>
      <p:ext uri="{BB962C8B-B14F-4D97-AF65-F5344CB8AC3E}">
        <p14:creationId xmlns:p14="http://schemas.microsoft.com/office/powerpoint/2010/main" val="2886399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Termalno</Template>
  <TotalTime>33</TotalTime>
  <Words>64</Words>
  <Application>Microsoft Office PowerPoint</Application>
  <PresentationFormat>Prikaz na zaslonu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Thermal</vt:lpstr>
      <vt:lpstr>ONLINE IGRE</vt:lpstr>
      <vt:lpstr>Online igre</vt:lpstr>
      <vt:lpstr>Online igre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IGRE</dc:title>
  <dc:creator>Ucenik</dc:creator>
  <cp:lastModifiedBy>Ucenik</cp:lastModifiedBy>
  <cp:revision>7</cp:revision>
  <dcterms:created xsi:type="dcterms:W3CDTF">2013-04-16T11:36:54Z</dcterms:created>
  <dcterms:modified xsi:type="dcterms:W3CDTF">2013-05-27T11:52:39Z</dcterms:modified>
</cp:coreProperties>
</file>