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81" d="100"/>
          <a:sy n="81" d="100"/>
        </p:scale>
        <p:origin x="-246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1/21/2016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1/21/2016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1/21/2016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1/21/2016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1/21/2016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1/21/2016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skscorpions.weebly.com/" TargetMode="External"/><Relationship Id="rId7" Type="http://schemas.openxmlformats.org/officeDocument/2006/relationships/hyperlink" Target="http://www.evike.com/" TargetMode="External"/><Relationship Id="rId2" Type="http://schemas.openxmlformats.org/officeDocument/2006/relationships/hyperlink" Target="http://www.hass.hr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hristo.hr/" TargetMode="External"/><Relationship Id="rId5" Type="http://schemas.openxmlformats.org/officeDocument/2006/relationships/hyperlink" Target="http://www.gunfire.pl/" TargetMode="External"/><Relationship Id="rId4" Type="http://schemas.openxmlformats.org/officeDocument/2006/relationships/hyperlink" Target="http://www.airsoft-alfa.com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WOM8tNeBYaA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755821"/>
            <a:ext cx="8825658" cy="3329581"/>
          </a:xfrm>
        </p:spPr>
        <p:txBody>
          <a:bodyPr/>
          <a:lstStyle/>
          <a:p>
            <a:pPr algn="ctr"/>
            <a:r>
              <a:rPr lang="hr-HR" dirty="0" smtClean="0"/>
              <a:t>Mladi i slobodno vrijeme - airsoft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991564"/>
            <a:ext cx="8825658" cy="861420"/>
          </a:xfrm>
        </p:spPr>
        <p:txBody>
          <a:bodyPr/>
          <a:lstStyle/>
          <a:p>
            <a:r>
              <a:rPr lang="hr-HR" dirty="0" smtClean="0"/>
              <a:t>Pripremio:</a:t>
            </a:r>
          </a:p>
          <a:p>
            <a:r>
              <a:rPr lang="hr-HR" dirty="0" smtClean="0"/>
              <a:t>Juraj Marković, prof.povijesti i pedagogije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874078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OPĆENITO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9686" y="1672282"/>
            <a:ext cx="9160167" cy="4576118"/>
          </a:xfrm>
        </p:spPr>
        <p:txBody>
          <a:bodyPr/>
          <a:lstStyle/>
          <a:p>
            <a:pPr algn="just"/>
            <a:r>
              <a:rPr lang="hr-HR" b="1" dirty="0"/>
              <a:t>Airsoft</a:t>
            </a:r>
            <a:r>
              <a:rPr lang="hr-HR" dirty="0"/>
              <a:t> je vojni simulacijski </a:t>
            </a:r>
            <a:r>
              <a:rPr lang="hr-HR" dirty="0" smtClean="0"/>
              <a:t>sport</a:t>
            </a:r>
            <a:r>
              <a:rPr lang="hr-HR" dirty="0"/>
              <a:t>, sličan paintballu, u kojem se upotrebljavaju replike vatrenog oružja, koje izbacuju kuglice od tvrde plastike promjera 6 </a:t>
            </a:r>
            <a:r>
              <a:rPr lang="hr-HR" dirty="0" smtClean="0"/>
              <a:t>milimetara</a:t>
            </a:r>
            <a:r>
              <a:rPr lang="hr-HR" dirty="0"/>
              <a:t>. Mogu biti mase od 0,20 g (za slabije replike), 0,23 g (za jače pištolje), 0,25 g (za puške), 0,28 g (za jake puške i snajpere) i 0,30 g (za snajpere).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750" y="3072812"/>
            <a:ext cx="3509532" cy="32498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231" y="3461653"/>
            <a:ext cx="4156975" cy="2786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252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RAZVOJ AIRSOFTA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1406" y="1367482"/>
            <a:ext cx="9844216" cy="4880918"/>
          </a:xfrm>
        </p:spPr>
        <p:txBody>
          <a:bodyPr/>
          <a:lstStyle/>
          <a:p>
            <a:pPr algn="just"/>
            <a:r>
              <a:rPr lang="hr-HR" dirty="0"/>
              <a:t>Airsoft se razvio u Aziji u (Japanu i Hong Kongu), gdje je zbog strogih zakona teško legalno pridobiti oružje. Airsoft je popularan u Hrvatskoj, igrači moraju biti punoljetni, međutim sa 16 godina, smiju igrati uz pratnju roditelja. Igrači moraju nositi zaštitnu opremu (posebne naočale od industrijskog polikarbonata) i moraju imati sigurnosnu riječ za prekid igre u slučaju da nešto pođe po krivu. Ako se ne pridržavaju sigurnosni propisi, može doći do ozljeda. O njegovoj popularnosti govori i činjenica da ga koristi policija i vojska diljem svijeta kao dio treninga.</a:t>
            </a:r>
          </a:p>
          <a:p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4614" y="3730659"/>
            <a:ext cx="4092134" cy="30111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860" y="4132712"/>
            <a:ext cx="2148192" cy="22070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646" y="4047397"/>
            <a:ext cx="2447710" cy="2447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1332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Razlika između airsofta i paintballa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728592"/>
            <a:ext cx="9606441" cy="4519808"/>
          </a:xfrm>
        </p:spPr>
        <p:txBody>
          <a:bodyPr>
            <a:normAutofit/>
          </a:bodyPr>
          <a:lstStyle/>
          <a:p>
            <a:r>
              <a:rPr lang="hr-HR" sz="2100" dirty="0"/>
              <a:t>Airsoft teži da je oružje što </a:t>
            </a:r>
            <a:r>
              <a:rPr lang="hr-HR" sz="2100" dirty="0" smtClean="0"/>
              <a:t>realnije</a:t>
            </a:r>
            <a:endParaRPr lang="hr-HR" sz="2100" dirty="0"/>
          </a:p>
          <a:p>
            <a:r>
              <a:rPr lang="hr-HR" sz="2100" dirty="0"/>
              <a:t>Streljivo je u spremniku, te nema vanjskih boca s </a:t>
            </a:r>
            <a:r>
              <a:rPr lang="hr-HR" sz="2100" dirty="0" smtClean="0"/>
              <a:t>plinom</a:t>
            </a:r>
            <a:endParaRPr lang="hr-HR" sz="2100" dirty="0"/>
          </a:p>
          <a:p>
            <a:r>
              <a:rPr lang="hr-HR" sz="2100" dirty="0"/>
              <a:t>Domet Airsoft oružja je veći nego kod Paintball oružja (oko </a:t>
            </a:r>
            <a:r>
              <a:rPr lang="hr-HR" sz="2100" dirty="0" smtClean="0"/>
              <a:t>60 </a:t>
            </a:r>
            <a:r>
              <a:rPr lang="hr-HR" sz="2100" dirty="0"/>
              <a:t>metara</a:t>
            </a:r>
            <a:r>
              <a:rPr lang="hr-HR" sz="2100" dirty="0" smtClean="0"/>
              <a:t>)</a:t>
            </a:r>
            <a:endParaRPr lang="hr-HR" sz="2100" dirty="0"/>
          </a:p>
          <a:p>
            <a:r>
              <a:rPr lang="hr-HR" sz="2100" dirty="0"/>
              <a:t>Preciznost Airsoft oružja je </a:t>
            </a:r>
            <a:r>
              <a:rPr lang="hr-HR" sz="2100" dirty="0" smtClean="0"/>
              <a:t>puno veća</a:t>
            </a:r>
            <a:endParaRPr lang="hr-HR" sz="2100" dirty="0"/>
          </a:p>
          <a:p>
            <a:r>
              <a:rPr lang="hr-HR" sz="2100" dirty="0"/>
              <a:t>Osim na plin, Airsoft oružje može raditi i na </a:t>
            </a:r>
            <a:r>
              <a:rPr lang="hr-HR" sz="2100" dirty="0" smtClean="0"/>
              <a:t>Li-Po ili Ni-Mh baterije</a:t>
            </a:r>
            <a:endParaRPr lang="hr-HR" sz="2100" dirty="0"/>
          </a:p>
          <a:p>
            <a:r>
              <a:rPr lang="hr-HR" sz="2100" dirty="0"/>
              <a:t>Airsoft oružje je jeftinije od Paintball oružja, ima ih od 1000 kuna </a:t>
            </a:r>
            <a:r>
              <a:rPr lang="hr-HR" sz="2100" dirty="0" smtClean="0"/>
              <a:t>naviše</a:t>
            </a:r>
            <a:endParaRPr lang="hr-HR" sz="2100" dirty="0"/>
          </a:p>
          <a:p>
            <a:r>
              <a:rPr lang="hr-HR" sz="2100" dirty="0"/>
              <a:t>Airsoft municija je jeftinija od Paintball municije (oko 7-10 naprema 1</a:t>
            </a:r>
            <a:r>
              <a:rPr lang="hr-HR" sz="2100" dirty="0" smtClean="0"/>
              <a:t>)</a:t>
            </a:r>
          </a:p>
          <a:p>
            <a:r>
              <a:rPr lang="hr-HR" sz="2100" dirty="0" smtClean="0"/>
              <a:t>Igrači u Airsoftu trebaju samo zaštitne naočale, ne i maske U Airsoftu obično svaki igrač kupuje svoju opremu.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428885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Replike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1427967"/>
            <a:ext cx="9712913" cy="4820433"/>
          </a:xfrm>
        </p:spPr>
        <p:txBody>
          <a:bodyPr/>
          <a:lstStyle/>
          <a:p>
            <a:r>
              <a:rPr lang="hr-HR" dirty="0"/>
              <a:t>Replike oružja dijele se prema načinu izbacivanja streljiva na:</a:t>
            </a:r>
          </a:p>
          <a:p>
            <a:r>
              <a:rPr lang="hr-HR" dirty="0"/>
              <a:t>Replike koje se moraju repetirati (vojne sačmarice, snajperi i neki pištolji), koristi se zrak, koji se prije izbacivanja kuglice sabija repetiranjem.</a:t>
            </a:r>
          </a:p>
          <a:p>
            <a:r>
              <a:rPr lang="hr-HR" dirty="0"/>
              <a:t>Plinske replike (obično pištolji i rijetko, puške), pogonsko sredstvo je potisni plin </a:t>
            </a:r>
            <a:r>
              <a:rPr lang="hr-HR" dirty="0" smtClean="0"/>
              <a:t>zvan</a:t>
            </a:r>
            <a:r>
              <a:rPr lang="hr-HR" dirty="0"/>
              <a:t> »green gas« (eng. zeleni plin) ili ugljikov dioksid.</a:t>
            </a:r>
          </a:p>
          <a:p>
            <a:r>
              <a:rPr lang="hr-HR" dirty="0"/>
              <a:t>Električne replike - (AEG - Airsoft Electric Gun, najčešće automatskih pušaka), pogonsko sredstvo je sabijeni zrak, koji sabija elektromotor, koji napajaju baterije.</a:t>
            </a:r>
          </a:p>
          <a:p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393" y="4433049"/>
            <a:ext cx="2934731" cy="22010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3101" y="4338330"/>
            <a:ext cx="3626085" cy="22957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94" r="33746"/>
          <a:stretch/>
        </p:blipFill>
        <p:spPr>
          <a:xfrm>
            <a:off x="4397625" y="4335571"/>
            <a:ext cx="1146550" cy="22985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99" t="26421" r="10959" b="27757"/>
          <a:stretch/>
        </p:blipFill>
        <p:spPr>
          <a:xfrm rot="1503338">
            <a:off x="5742097" y="4876696"/>
            <a:ext cx="2998659" cy="1313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0453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87775"/>
          </a:xfrm>
        </p:spPr>
        <p:txBody>
          <a:bodyPr/>
          <a:lstStyle/>
          <a:p>
            <a:r>
              <a:rPr lang="hr-HR" dirty="0" smtClean="0"/>
              <a:t>Zaštita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2" y="1164922"/>
            <a:ext cx="9403742" cy="5083478"/>
          </a:xfrm>
        </p:spPr>
        <p:txBody>
          <a:bodyPr/>
          <a:lstStyle/>
          <a:p>
            <a:pPr algn="just"/>
            <a:r>
              <a:rPr lang="hr-HR" dirty="0"/>
              <a:t>Osnovna zaštitna oprema su zaštitne naočale. Preporučuju se maske koje štite cijelo lice (fantomke), a oprema se može nadopuniti vojničkom jaknom i kacigom. Korisni su i štitnici na laktovima i koljenima i vojna kamuflaža (za zaštitu, prikrivanje i autentičnost).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32" y="2697930"/>
            <a:ext cx="2627595" cy="31215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418" y="2488778"/>
            <a:ext cx="3163398" cy="21076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6979" y="4702365"/>
            <a:ext cx="4274768" cy="20850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508" y="2697930"/>
            <a:ext cx="35814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1729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87775"/>
          </a:xfrm>
        </p:spPr>
        <p:txBody>
          <a:bodyPr/>
          <a:lstStyle/>
          <a:p>
            <a:r>
              <a:rPr lang="hr-HR" dirty="0" smtClean="0"/>
              <a:t>Korisne stranice: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2" y="1440494"/>
            <a:ext cx="9403742" cy="4807906"/>
          </a:xfrm>
        </p:spPr>
        <p:txBody>
          <a:bodyPr/>
          <a:lstStyle/>
          <a:p>
            <a:r>
              <a:rPr lang="hr-HR" sz="4000" dirty="0" smtClean="0">
                <a:hlinkClick r:id="rId2"/>
              </a:rPr>
              <a:t>www.hass.hr</a:t>
            </a:r>
            <a:endParaRPr lang="hr-HR" sz="4000" dirty="0" smtClean="0"/>
          </a:p>
          <a:p>
            <a:r>
              <a:rPr lang="hr-HR" sz="4000" dirty="0" smtClean="0">
                <a:hlinkClick r:id="rId3"/>
              </a:rPr>
              <a:t>www.askscorpions.weebly.com</a:t>
            </a:r>
            <a:endParaRPr lang="hr-HR" sz="4000" dirty="0" smtClean="0"/>
          </a:p>
          <a:p>
            <a:r>
              <a:rPr lang="hr-HR" sz="4000" dirty="0">
                <a:hlinkClick r:id="rId4"/>
              </a:rPr>
              <a:t>http://www.airsoft-alfa.com/</a:t>
            </a:r>
            <a:endParaRPr lang="hr-HR" sz="4000" dirty="0"/>
          </a:p>
          <a:p>
            <a:r>
              <a:rPr lang="hr-HR" sz="4000" dirty="0" smtClean="0">
                <a:hlinkClick r:id="rId5"/>
              </a:rPr>
              <a:t>www.gunfire.pl</a:t>
            </a:r>
            <a:endParaRPr lang="hr-HR" sz="4000" dirty="0"/>
          </a:p>
          <a:p>
            <a:r>
              <a:rPr lang="hr-HR" sz="4000" dirty="0" smtClean="0">
                <a:hlinkClick r:id="rId6"/>
              </a:rPr>
              <a:t>www.hristo.hr</a:t>
            </a:r>
            <a:endParaRPr lang="hr-HR" sz="4000" dirty="0" smtClean="0"/>
          </a:p>
          <a:p>
            <a:r>
              <a:rPr lang="hr-HR" sz="4000" dirty="0" smtClean="0">
                <a:hlinkClick r:id="rId7"/>
              </a:rPr>
              <a:t>www.evike.com</a:t>
            </a:r>
            <a:endParaRPr lang="hr-HR" sz="4000" dirty="0" smtClean="0"/>
          </a:p>
          <a:p>
            <a:pPr marL="0" indent="0">
              <a:buNone/>
            </a:pPr>
            <a:endParaRPr lang="hr-HR" sz="4000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016967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Video za kraj...</a:t>
            </a:r>
            <a:r>
              <a:rPr lang="hr-HR" dirty="0" smtClean="0">
                <a:sym typeface="Wingdings" panose="05000000000000000000" pitchFamily="2" charset="2"/>
              </a:rPr>
              <a:t>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2" y="1628384"/>
            <a:ext cx="9403742" cy="4620015"/>
          </a:xfrm>
        </p:spPr>
        <p:txBody>
          <a:bodyPr>
            <a:normAutofit/>
          </a:bodyPr>
          <a:lstStyle/>
          <a:p>
            <a:r>
              <a:rPr lang="hr-HR" sz="3600" dirty="0">
                <a:hlinkClick r:id="rId2"/>
              </a:rPr>
              <a:t>https</a:t>
            </a:r>
            <a:r>
              <a:rPr lang="hr-HR" sz="3600">
                <a:hlinkClick r:id="rId2"/>
              </a:rPr>
              <a:t>://</a:t>
            </a:r>
            <a:r>
              <a:rPr lang="hr-HR" sz="3600" smtClean="0">
                <a:hlinkClick r:id="rId2"/>
              </a:rPr>
              <a:t>www.youtube.com/watch?v=WOM8tNeBYaA</a:t>
            </a:r>
            <a:endParaRPr lang="hr-HR" sz="3600" smtClean="0"/>
          </a:p>
          <a:p>
            <a:pPr marL="0" indent="0">
              <a:buNone/>
            </a:pPr>
            <a:endParaRPr lang="hr-HR" sz="3600" dirty="0"/>
          </a:p>
        </p:txBody>
      </p:sp>
    </p:spTree>
    <p:extLst>
      <p:ext uri="{BB962C8B-B14F-4D97-AF65-F5344CB8AC3E}">
        <p14:creationId xmlns:p14="http://schemas.microsoft.com/office/powerpoint/2010/main" val="156795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128</TotalTime>
  <Words>410</Words>
  <Application>Microsoft Office PowerPoint</Application>
  <PresentationFormat>Prilagođeno</PresentationFormat>
  <Paragraphs>32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8</vt:i4>
      </vt:variant>
    </vt:vector>
  </HeadingPairs>
  <TitlesOfParts>
    <vt:vector size="9" baseType="lpstr">
      <vt:lpstr>Ion</vt:lpstr>
      <vt:lpstr>Mladi i slobodno vrijeme - airsoft</vt:lpstr>
      <vt:lpstr>OPĆENITO</vt:lpstr>
      <vt:lpstr>RAZVOJ AIRSOFTA</vt:lpstr>
      <vt:lpstr>Razlika između airsofta i paintballa</vt:lpstr>
      <vt:lpstr>Replike</vt:lpstr>
      <vt:lpstr>Zaštita</vt:lpstr>
      <vt:lpstr>Korisne stranice:</vt:lpstr>
      <vt:lpstr>Video za kraj...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Mladi i slobodno vrijeme - airsoft</dc:title>
  <dc:creator>Juraj</dc:creator>
  <cp:lastModifiedBy>Blaza</cp:lastModifiedBy>
  <cp:revision>10</cp:revision>
  <dcterms:created xsi:type="dcterms:W3CDTF">2015-03-09T15:36:57Z</dcterms:created>
  <dcterms:modified xsi:type="dcterms:W3CDTF">2016-01-21T11:07:41Z</dcterms:modified>
</cp:coreProperties>
</file>