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BA5502"/>
    <a:srgbClr val="85211F"/>
    <a:srgbClr val="792D2B"/>
    <a:srgbClr val="CBE4F1"/>
    <a:srgbClr val="C8322E"/>
    <a:srgbClr val="E1F4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716" autoAdjust="0"/>
    <p:restoredTop sz="94670" autoAdjust="0"/>
  </p:normalViewPr>
  <p:slideViewPr>
    <p:cSldViewPr>
      <p:cViewPr varScale="1">
        <p:scale>
          <a:sx n="75" d="100"/>
          <a:sy n="75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10075"/>
            <a:ext cx="55562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73EBF9-E35D-4F10-98AC-9A138691D9B4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4BE09-F121-4322-B6CE-8483BD23D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FE4F2-EADD-4FA5-A812-C69E48D7C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638800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63880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32498-C668-4249-A254-36BE4E034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56F16-CE6A-437C-A2C5-0C848CE41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EAA5D-C1E1-4043-9D58-5986A60061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38CA9-55D0-4957-A89A-16A063414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29B5F-C298-47A6-B8DB-2C09D8DA58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F299C-AF81-4E6F-990D-BE2BB9798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D10D8-4946-4644-9FA0-B888FECBB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10A62-E1C3-40EF-987B-B8F198CDD5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PUP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4F198-3B9F-406F-B8BD-735E160C6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matrice</a:t>
            </a:r>
          </a:p>
          <a:p>
            <a:pPr lvl="1"/>
            <a:r>
              <a:rPr lang="en-US" smtClean="0"/>
              <a:t>Druga razina</a:t>
            </a:r>
          </a:p>
          <a:p>
            <a:pPr lvl="2"/>
            <a:r>
              <a:rPr lang="en-US" smtClean="0"/>
              <a:t>Treća razina</a:t>
            </a:r>
          </a:p>
          <a:p>
            <a:pPr lvl="3"/>
            <a:r>
              <a:rPr lang="en-US" smtClean="0"/>
              <a:t>Četvrta razina</a:t>
            </a:r>
          </a:p>
          <a:p>
            <a:pPr lvl="4"/>
            <a:r>
              <a:rPr lang="en-US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143625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16585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PUP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36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3F08CB-B630-4043-9478-DFA9CCEAD2A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12763" y="5943600"/>
            <a:ext cx="782637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6591300" y="3152775"/>
            <a:ext cx="1828800" cy="914400"/>
          </a:xfrm>
          <a:prstGeom prst="ellipse">
            <a:avLst/>
          </a:prstGeom>
          <a:solidFill>
            <a:srgbClr val="85211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086600" y="1781175"/>
            <a:ext cx="1230313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343400" y="1704975"/>
            <a:ext cx="1828800" cy="990600"/>
          </a:xfrm>
          <a:prstGeom prst="rect">
            <a:avLst/>
          </a:prstGeom>
          <a:solidFill>
            <a:srgbClr val="2B43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858000" y="4133850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200">
                <a:latin typeface="Verdana" pitchFamily="34" charset="0"/>
              </a:rPr>
              <a:t>Ovalni sol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>
          <a:xfrm>
            <a:off x="382588" y="382588"/>
            <a:ext cx="8382000" cy="685800"/>
          </a:xfrm>
          <a:noFill/>
          <a:ln/>
        </p:spPr>
        <p:txBody>
          <a:bodyPr/>
          <a:lstStyle/>
          <a:p>
            <a:pPr algn="ctr"/>
            <a:r>
              <a:rPr lang="hr-HR"/>
              <a:t>Raspored sjedenja</a:t>
            </a:r>
            <a:endParaRPr lang="en-US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858000" y="2447925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200">
                <a:latin typeface="Verdana" pitchFamily="34" charset="0"/>
              </a:rPr>
              <a:t>Stol za 2 učenika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343400" y="2762250"/>
            <a:ext cx="182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200">
                <a:latin typeface="Verdana" pitchFamily="34" charset="0"/>
              </a:rPr>
              <a:t>Veliki stol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610100" y="5778500"/>
            <a:ext cx="1295400" cy="2778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200">
                <a:latin typeface="Verdana" pitchFamily="34" charset="0"/>
              </a:rPr>
              <a:t>Ime i prezime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705600" y="5781675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200">
                <a:latin typeface="Verdana" pitchFamily="34" charset="0"/>
              </a:rPr>
              <a:t>Trapezoidni stol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6553200" y="4829175"/>
            <a:ext cx="1905000" cy="88423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BA550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4648200" y="3657600"/>
            <a:ext cx="1219200" cy="1143000"/>
          </a:xfrm>
          <a:prstGeom prst="ellipse">
            <a:avLst/>
          </a:prstGeom>
          <a:solidFill>
            <a:srgbClr val="7153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610100" y="4867275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200">
                <a:latin typeface="Verdana" pitchFamily="34" charset="0"/>
              </a:rPr>
              <a:t>Okrugli stol</a:t>
            </a:r>
            <a:endParaRPr lang="en-US" sz="1200">
              <a:latin typeface="Verdana" pitchFamily="34" charset="0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609600" y="1600200"/>
            <a:ext cx="3276600" cy="40005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900">
                <a:latin typeface="Verdana" pitchFamily="34" charset="0"/>
              </a:rPr>
              <a:t>Kako biste osmislili raspored sjedenja za svoje učenike, možete se poslužiti slikama na sljedećim slajdovima.</a:t>
            </a:r>
          </a:p>
          <a:p>
            <a:pPr>
              <a:spcBef>
                <a:spcPct val="50000"/>
              </a:spcBef>
            </a:pPr>
            <a:endParaRPr lang="hr-HR" sz="900">
              <a:latin typeface="Verdana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900" b="1">
                <a:latin typeface="Verdana" pitchFamily="34" charset="0"/>
              </a:rPr>
              <a:t>Osmislite raspored sjedenja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900">
                <a:latin typeface="Verdana" pitchFamily="34" charset="0"/>
              </a:rPr>
              <a:t>Iz izbornika </a:t>
            </a:r>
            <a:r>
              <a:rPr lang="hr-HR" sz="900" b="1">
                <a:latin typeface="Verdana" pitchFamily="34" charset="0"/>
              </a:rPr>
              <a:t>Umetanje</a:t>
            </a:r>
            <a:r>
              <a:rPr lang="hr-HR" sz="900">
                <a:latin typeface="Verdana" pitchFamily="34" charset="0"/>
              </a:rPr>
              <a:t> odaberite </a:t>
            </a:r>
            <a:r>
              <a:rPr lang="hr-HR" sz="900" b="1">
                <a:latin typeface="Verdana" pitchFamily="34" charset="0"/>
              </a:rPr>
              <a:t>Novi slajd</a:t>
            </a:r>
            <a:r>
              <a:rPr lang="hr-HR" sz="900">
                <a:latin typeface="Verdana" pitchFamily="34" charset="0"/>
              </a:rPr>
              <a:t>. Kopirajte slike s ovog slajda i zalijepite ih u svoj raspored sjedenja.</a:t>
            </a:r>
          </a:p>
          <a:p>
            <a:pPr>
              <a:spcBef>
                <a:spcPct val="50000"/>
              </a:spcBef>
            </a:pPr>
            <a:endParaRPr lang="hr-HR" sz="900">
              <a:latin typeface="Verdana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900" b="1">
                <a:latin typeface="Verdana" pitchFamily="34" charset="0"/>
              </a:rPr>
              <a:t>Zakretanje slika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900">
                <a:latin typeface="Verdana" pitchFamily="34" charset="0"/>
              </a:rPr>
              <a:t>Kliknite na sliku koju želite zaokrenuti. Na alatnoj traci Crtanje kliknite na Crtaj i odaberite </a:t>
            </a:r>
            <a:r>
              <a:rPr lang="hr-HR" sz="900" b="1">
                <a:latin typeface="Verdana" pitchFamily="34" charset="0"/>
              </a:rPr>
              <a:t>Rotiraj ili zrcali.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900">
                <a:latin typeface="Verdana" pitchFamily="34" charset="0"/>
              </a:rPr>
              <a:t>(Kako biste vidjeli ovu alatnu traku,</a:t>
            </a:r>
            <a:r>
              <a:rPr lang="hr-HR" sz="900" b="1">
                <a:latin typeface="Verdana" pitchFamily="34" charset="0"/>
              </a:rPr>
              <a:t> </a:t>
            </a:r>
            <a:r>
              <a:rPr lang="hr-HR" sz="900">
                <a:latin typeface="Verdana" pitchFamily="34" charset="0"/>
              </a:rPr>
              <a:t>iz izbornika </a:t>
            </a:r>
            <a:r>
              <a:rPr lang="hr-HR" sz="900" b="1">
                <a:latin typeface="Verdana" pitchFamily="34" charset="0"/>
              </a:rPr>
              <a:t>Pogled</a:t>
            </a:r>
            <a:r>
              <a:rPr lang="hr-HR" sz="900">
                <a:latin typeface="Verdana" pitchFamily="34" charset="0"/>
              </a:rPr>
              <a:t> kliknite na </a:t>
            </a:r>
            <a:r>
              <a:rPr lang="hr-HR" sz="900" b="1">
                <a:latin typeface="Verdana" pitchFamily="34" charset="0"/>
              </a:rPr>
              <a:t>Alatne trake,</a:t>
            </a:r>
            <a:r>
              <a:rPr lang="hr-HR" sz="900">
                <a:latin typeface="Verdana" pitchFamily="34" charset="0"/>
              </a:rPr>
              <a:t> a zatim na </a:t>
            </a:r>
            <a:r>
              <a:rPr lang="hr-HR" sz="900" b="1">
                <a:latin typeface="Verdana" pitchFamily="34" charset="0"/>
              </a:rPr>
              <a:t>Crtanje</a:t>
            </a:r>
            <a:r>
              <a:rPr lang="hr-HR" sz="900">
                <a:latin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hr-HR" sz="900">
              <a:latin typeface="Verdana" pitchFamily="34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900" b="1">
                <a:latin typeface="Verdana" pitchFamily="34" charset="0"/>
              </a:rPr>
              <a:t>Napomena: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hr-HR" sz="900">
                <a:latin typeface="Verdana" pitchFamily="34" charset="0"/>
              </a:rPr>
              <a:t>Možete se poslužiti i mogućnošću Samooblici na alatnoj traci Crtanje.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 rot="-5400000">
            <a:off x="266700" y="3124200"/>
            <a:ext cx="1828800" cy="990600"/>
          </a:xfrm>
          <a:prstGeom prst="rect">
            <a:avLst/>
          </a:prstGeom>
          <a:solidFill>
            <a:srgbClr val="2B43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489825" cy="685800"/>
          </a:xfrm>
          <a:noFill/>
          <a:ln/>
        </p:spPr>
        <p:txBody>
          <a:bodyPr/>
          <a:lstStyle/>
          <a:p>
            <a:pPr algn="ctr"/>
            <a:r>
              <a:rPr lang="hr-HR"/>
              <a:t>Tradicionalni raspored sjedenja</a:t>
            </a:r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 rot="5400000">
            <a:off x="2068512" y="1539876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 rot="16200000">
            <a:off x="2848770" y="126285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533400" y="4572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4202" name="Text Box 106"/>
          <p:cNvSpPr txBox="1">
            <a:spLocks noChangeArrowheads="1"/>
          </p:cNvSpPr>
          <p:nvPr/>
        </p:nvSpPr>
        <p:spPr bwMode="auto">
          <a:xfrm rot="16200000">
            <a:off x="2848770" y="212645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03" name="Rectangle 107"/>
          <p:cNvSpPr>
            <a:spLocks noChangeArrowheads="1"/>
          </p:cNvSpPr>
          <p:nvPr/>
        </p:nvSpPr>
        <p:spPr bwMode="auto">
          <a:xfrm rot="5400000">
            <a:off x="3363912" y="1539876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" name="Text Box 108"/>
          <p:cNvSpPr txBox="1">
            <a:spLocks noChangeArrowheads="1"/>
          </p:cNvSpPr>
          <p:nvPr/>
        </p:nvSpPr>
        <p:spPr bwMode="auto">
          <a:xfrm rot="16200000">
            <a:off x="4144170" y="126285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05" name="Text Box 109"/>
          <p:cNvSpPr txBox="1">
            <a:spLocks noChangeArrowheads="1"/>
          </p:cNvSpPr>
          <p:nvPr/>
        </p:nvSpPr>
        <p:spPr bwMode="auto">
          <a:xfrm rot="16200000">
            <a:off x="4144170" y="212645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06" name="Rectangle 110"/>
          <p:cNvSpPr>
            <a:spLocks noChangeArrowheads="1"/>
          </p:cNvSpPr>
          <p:nvPr/>
        </p:nvSpPr>
        <p:spPr bwMode="auto">
          <a:xfrm rot="5400000">
            <a:off x="4660900" y="1539876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7" name="Text Box 111"/>
          <p:cNvSpPr txBox="1">
            <a:spLocks noChangeArrowheads="1"/>
          </p:cNvSpPr>
          <p:nvPr/>
        </p:nvSpPr>
        <p:spPr bwMode="auto">
          <a:xfrm rot="16200000">
            <a:off x="5441157" y="126285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08" name="Text Box 112"/>
          <p:cNvSpPr txBox="1">
            <a:spLocks noChangeArrowheads="1"/>
          </p:cNvSpPr>
          <p:nvPr/>
        </p:nvSpPr>
        <p:spPr bwMode="auto">
          <a:xfrm rot="16200000">
            <a:off x="5441157" y="212645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09" name="Rectangle 113"/>
          <p:cNvSpPr>
            <a:spLocks noChangeArrowheads="1"/>
          </p:cNvSpPr>
          <p:nvPr/>
        </p:nvSpPr>
        <p:spPr bwMode="auto">
          <a:xfrm rot="5400000">
            <a:off x="5956300" y="1539876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0" name="Text Box 114"/>
          <p:cNvSpPr txBox="1">
            <a:spLocks noChangeArrowheads="1"/>
          </p:cNvSpPr>
          <p:nvPr/>
        </p:nvSpPr>
        <p:spPr bwMode="auto">
          <a:xfrm rot="16200000">
            <a:off x="6736557" y="126285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11" name="Text Box 115"/>
          <p:cNvSpPr txBox="1">
            <a:spLocks noChangeArrowheads="1"/>
          </p:cNvSpPr>
          <p:nvPr/>
        </p:nvSpPr>
        <p:spPr bwMode="auto">
          <a:xfrm rot="16200000">
            <a:off x="6736557" y="212645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12" name="Rectangle 116"/>
          <p:cNvSpPr>
            <a:spLocks noChangeArrowheads="1"/>
          </p:cNvSpPr>
          <p:nvPr/>
        </p:nvSpPr>
        <p:spPr bwMode="auto">
          <a:xfrm rot="5400000">
            <a:off x="7253287" y="1539876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3" name="Text Box 117"/>
          <p:cNvSpPr txBox="1">
            <a:spLocks noChangeArrowheads="1"/>
          </p:cNvSpPr>
          <p:nvPr/>
        </p:nvSpPr>
        <p:spPr bwMode="auto">
          <a:xfrm rot="16200000">
            <a:off x="8033545" y="126285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14" name="Text Box 118"/>
          <p:cNvSpPr txBox="1">
            <a:spLocks noChangeArrowheads="1"/>
          </p:cNvSpPr>
          <p:nvPr/>
        </p:nvSpPr>
        <p:spPr bwMode="auto">
          <a:xfrm rot="16200000">
            <a:off x="8033545" y="212645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15" name="Rectangle 119"/>
          <p:cNvSpPr>
            <a:spLocks noChangeArrowheads="1"/>
          </p:cNvSpPr>
          <p:nvPr/>
        </p:nvSpPr>
        <p:spPr bwMode="auto">
          <a:xfrm rot="5400000">
            <a:off x="2068512" y="3340101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6" name="Text Box 120"/>
          <p:cNvSpPr txBox="1">
            <a:spLocks noChangeArrowheads="1"/>
          </p:cNvSpPr>
          <p:nvPr/>
        </p:nvSpPr>
        <p:spPr bwMode="auto">
          <a:xfrm rot="16200000">
            <a:off x="2848770" y="3063081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17" name="Text Box 121"/>
          <p:cNvSpPr txBox="1">
            <a:spLocks noChangeArrowheads="1"/>
          </p:cNvSpPr>
          <p:nvPr/>
        </p:nvSpPr>
        <p:spPr bwMode="auto">
          <a:xfrm rot="16200000">
            <a:off x="2848770" y="3926681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18" name="Rectangle 122"/>
          <p:cNvSpPr>
            <a:spLocks noChangeArrowheads="1"/>
          </p:cNvSpPr>
          <p:nvPr/>
        </p:nvSpPr>
        <p:spPr bwMode="auto">
          <a:xfrm rot="5400000">
            <a:off x="3363912" y="3340101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9" name="Text Box 123"/>
          <p:cNvSpPr txBox="1">
            <a:spLocks noChangeArrowheads="1"/>
          </p:cNvSpPr>
          <p:nvPr/>
        </p:nvSpPr>
        <p:spPr bwMode="auto">
          <a:xfrm rot="16200000">
            <a:off x="4144170" y="3063081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20" name="Text Box 124"/>
          <p:cNvSpPr txBox="1">
            <a:spLocks noChangeArrowheads="1"/>
          </p:cNvSpPr>
          <p:nvPr/>
        </p:nvSpPr>
        <p:spPr bwMode="auto">
          <a:xfrm rot="16200000">
            <a:off x="4144170" y="3926681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21" name="Rectangle 125"/>
          <p:cNvSpPr>
            <a:spLocks noChangeArrowheads="1"/>
          </p:cNvSpPr>
          <p:nvPr/>
        </p:nvSpPr>
        <p:spPr bwMode="auto">
          <a:xfrm rot="5400000">
            <a:off x="4660900" y="3340101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2" name="Text Box 126"/>
          <p:cNvSpPr txBox="1">
            <a:spLocks noChangeArrowheads="1"/>
          </p:cNvSpPr>
          <p:nvPr/>
        </p:nvSpPr>
        <p:spPr bwMode="auto">
          <a:xfrm rot="16200000">
            <a:off x="5441157" y="3063081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23" name="Text Box 127"/>
          <p:cNvSpPr txBox="1">
            <a:spLocks noChangeArrowheads="1"/>
          </p:cNvSpPr>
          <p:nvPr/>
        </p:nvSpPr>
        <p:spPr bwMode="auto">
          <a:xfrm rot="16200000">
            <a:off x="5441157" y="3926681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24" name="Rectangle 128"/>
          <p:cNvSpPr>
            <a:spLocks noChangeArrowheads="1"/>
          </p:cNvSpPr>
          <p:nvPr/>
        </p:nvSpPr>
        <p:spPr bwMode="auto">
          <a:xfrm rot="5400000">
            <a:off x="5956300" y="3340101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5" name="Text Box 129"/>
          <p:cNvSpPr txBox="1">
            <a:spLocks noChangeArrowheads="1"/>
          </p:cNvSpPr>
          <p:nvPr/>
        </p:nvSpPr>
        <p:spPr bwMode="auto">
          <a:xfrm rot="16200000">
            <a:off x="6736557" y="3063081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26" name="Text Box 130"/>
          <p:cNvSpPr txBox="1">
            <a:spLocks noChangeArrowheads="1"/>
          </p:cNvSpPr>
          <p:nvPr/>
        </p:nvSpPr>
        <p:spPr bwMode="auto">
          <a:xfrm rot="16200000">
            <a:off x="6736557" y="3926681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27" name="Rectangle 131"/>
          <p:cNvSpPr>
            <a:spLocks noChangeArrowheads="1"/>
          </p:cNvSpPr>
          <p:nvPr/>
        </p:nvSpPr>
        <p:spPr bwMode="auto">
          <a:xfrm rot="5400000">
            <a:off x="7253287" y="3340101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8" name="Text Box 132"/>
          <p:cNvSpPr txBox="1">
            <a:spLocks noChangeArrowheads="1"/>
          </p:cNvSpPr>
          <p:nvPr/>
        </p:nvSpPr>
        <p:spPr bwMode="auto">
          <a:xfrm rot="16200000">
            <a:off x="8033545" y="3063081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29" name="Text Box 133"/>
          <p:cNvSpPr txBox="1">
            <a:spLocks noChangeArrowheads="1"/>
          </p:cNvSpPr>
          <p:nvPr/>
        </p:nvSpPr>
        <p:spPr bwMode="auto">
          <a:xfrm rot="16200000">
            <a:off x="8033545" y="3926681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30" name="Rectangle 134"/>
          <p:cNvSpPr>
            <a:spLocks noChangeArrowheads="1"/>
          </p:cNvSpPr>
          <p:nvPr/>
        </p:nvSpPr>
        <p:spPr bwMode="auto">
          <a:xfrm rot="5400000">
            <a:off x="2068512" y="5140326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1" name="Text Box 135"/>
          <p:cNvSpPr txBox="1">
            <a:spLocks noChangeArrowheads="1"/>
          </p:cNvSpPr>
          <p:nvPr/>
        </p:nvSpPr>
        <p:spPr bwMode="auto">
          <a:xfrm rot="16200000">
            <a:off x="2848770" y="486330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32" name="Text Box 136"/>
          <p:cNvSpPr txBox="1">
            <a:spLocks noChangeArrowheads="1"/>
          </p:cNvSpPr>
          <p:nvPr/>
        </p:nvSpPr>
        <p:spPr bwMode="auto">
          <a:xfrm rot="16200000">
            <a:off x="2848770" y="572690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33" name="Rectangle 137"/>
          <p:cNvSpPr>
            <a:spLocks noChangeArrowheads="1"/>
          </p:cNvSpPr>
          <p:nvPr/>
        </p:nvSpPr>
        <p:spPr bwMode="auto">
          <a:xfrm rot="5400000">
            <a:off x="3363912" y="5140326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4" name="Text Box 138"/>
          <p:cNvSpPr txBox="1">
            <a:spLocks noChangeArrowheads="1"/>
          </p:cNvSpPr>
          <p:nvPr/>
        </p:nvSpPr>
        <p:spPr bwMode="auto">
          <a:xfrm rot="16200000">
            <a:off x="4144170" y="486330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35" name="Text Box 139"/>
          <p:cNvSpPr txBox="1">
            <a:spLocks noChangeArrowheads="1"/>
          </p:cNvSpPr>
          <p:nvPr/>
        </p:nvSpPr>
        <p:spPr bwMode="auto">
          <a:xfrm rot="16200000">
            <a:off x="4144170" y="572690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36" name="Rectangle 140"/>
          <p:cNvSpPr>
            <a:spLocks noChangeArrowheads="1"/>
          </p:cNvSpPr>
          <p:nvPr/>
        </p:nvSpPr>
        <p:spPr bwMode="auto">
          <a:xfrm rot="5400000">
            <a:off x="4660900" y="5140326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7" name="Text Box 141"/>
          <p:cNvSpPr txBox="1">
            <a:spLocks noChangeArrowheads="1"/>
          </p:cNvSpPr>
          <p:nvPr/>
        </p:nvSpPr>
        <p:spPr bwMode="auto">
          <a:xfrm rot="16200000">
            <a:off x="5441157" y="486330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38" name="Text Box 142"/>
          <p:cNvSpPr txBox="1">
            <a:spLocks noChangeArrowheads="1"/>
          </p:cNvSpPr>
          <p:nvPr/>
        </p:nvSpPr>
        <p:spPr bwMode="auto">
          <a:xfrm rot="16200000">
            <a:off x="5441157" y="572690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39" name="Rectangle 143"/>
          <p:cNvSpPr>
            <a:spLocks noChangeArrowheads="1"/>
          </p:cNvSpPr>
          <p:nvPr/>
        </p:nvSpPr>
        <p:spPr bwMode="auto">
          <a:xfrm rot="5400000">
            <a:off x="5956300" y="5140326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0" name="Text Box 144"/>
          <p:cNvSpPr txBox="1">
            <a:spLocks noChangeArrowheads="1"/>
          </p:cNvSpPr>
          <p:nvPr/>
        </p:nvSpPr>
        <p:spPr bwMode="auto">
          <a:xfrm rot="16200000">
            <a:off x="6736557" y="486330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41" name="Text Box 145"/>
          <p:cNvSpPr txBox="1">
            <a:spLocks noChangeArrowheads="1"/>
          </p:cNvSpPr>
          <p:nvPr/>
        </p:nvSpPr>
        <p:spPr bwMode="auto">
          <a:xfrm rot="16200000">
            <a:off x="6736557" y="572690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42" name="Rectangle 146"/>
          <p:cNvSpPr>
            <a:spLocks noChangeArrowheads="1"/>
          </p:cNvSpPr>
          <p:nvPr/>
        </p:nvSpPr>
        <p:spPr bwMode="auto">
          <a:xfrm rot="5400000">
            <a:off x="7253287" y="5140326"/>
            <a:ext cx="1152525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3" name="Text Box 147"/>
          <p:cNvSpPr txBox="1">
            <a:spLocks noChangeArrowheads="1"/>
          </p:cNvSpPr>
          <p:nvPr/>
        </p:nvSpPr>
        <p:spPr bwMode="auto">
          <a:xfrm rot="16200000">
            <a:off x="8033545" y="486330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  <p:sp>
        <p:nvSpPr>
          <p:cNvPr id="4244" name="Text Box 148"/>
          <p:cNvSpPr txBox="1">
            <a:spLocks noChangeArrowheads="1"/>
          </p:cNvSpPr>
          <p:nvPr/>
        </p:nvSpPr>
        <p:spPr bwMode="auto">
          <a:xfrm rot="16200000">
            <a:off x="8033545" y="5726906"/>
            <a:ext cx="792162" cy="371475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900">
                <a:latin typeface="Verdana" pitchFamily="34" charset="0"/>
              </a:rPr>
              <a:t>Ime i </a:t>
            </a:r>
          </a:p>
          <a:p>
            <a:pPr algn="ctr"/>
            <a:r>
              <a:rPr lang="hr-HR" sz="900">
                <a:latin typeface="Verdana" pitchFamily="34" charset="0"/>
              </a:rPr>
              <a:t>prezime</a:t>
            </a:r>
            <a:endParaRPr lang="en-US" sz="9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2588" y="382588"/>
            <a:ext cx="8382000" cy="685800"/>
          </a:xfrm>
          <a:noFill/>
          <a:ln/>
        </p:spPr>
        <p:txBody>
          <a:bodyPr/>
          <a:lstStyle/>
          <a:p>
            <a:r>
              <a:rPr lang="hr-HR"/>
              <a:t>Rasprava</a:t>
            </a:r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 rot="-5400000">
            <a:off x="2952750" y="2952750"/>
            <a:ext cx="4305300" cy="1752600"/>
          </a:xfrm>
          <a:prstGeom prst="rect">
            <a:avLst/>
          </a:prstGeom>
          <a:solidFill>
            <a:srgbClr val="2B43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495800" y="12192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257800" y="61722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3810000" y="61722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2895600" y="5334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895600" y="4572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895600" y="3733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895600" y="28194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2895600" y="19812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6096000" y="5334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6096000" y="4572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6096000" y="3733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6096000" y="28194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6096000" y="19812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382588"/>
            <a:ext cx="8382000" cy="685800"/>
          </a:xfrm>
          <a:noFill/>
        </p:spPr>
        <p:txBody>
          <a:bodyPr/>
          <a:lstStyle/>
          <a:p>
            <a:r>
              <a:rPr lang="hr-HR"/>
              <a:t>Laboratorij</a:t>
            </a:r>
            <a:endParaRPr lang="en-US"/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 rot="-5400000">
            <a:off x="1171575" y="3363913"/>
            <a:ext cx="1828800" cy="990600"/>
          </a:xfrm>
          <a:prstGeom prst="rect">
            <a:avLst/>
          </a:prstGeom>
          <a:solidFill>
            <a:srgbClr val="2B43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134100" y="1482725"/>
            <a:ext cx="1828800" cy="990600"/>
          </a:xfrm>
          <a:prstGeom prst="rect">
            <a:avLst/>
          </a:prstGeom>
          <a:solidFill>
            <a:srgbClr val="2B43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34100" y="3352800"/>
            <a:ext cx="1828800" cy="990600"/>
          </a:xfrm>
          <a:prstGeom prst="rect">
            <a:avLst/>
          </a:prstGeom>
          <a:solidFill>
            <a:srgbClr val="2B43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34100" y="5181600"/>
            <a:ext cx="1828800" cy="990600"/>
          </a:xfrm>
          <a:prstGeom prst="rect">
            <a:avLst/>
          </a:prstGeom>
          <a:solidFill>
            <a:srgbClr val="2B43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3619500" y="1482725"/>
            <a:ext cx="1828800" cy="990600"/>
          </a:xfrm>
          <a:prstGeom prst="rect">
            <a:avLst/>
          </a:prstGeom>
          <a:solidFill>
            <a:srgbClr val="2B43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3619500" y="3352800"/>
            <a:ext cx="1828800" cy="990600"/>
          </a:xfrm>
          <a:prstGeom prst="rect">
            <a:avLst/>
          </a:prstGeom>
          <a:solidFill>
            <a:srgbClr val="2B43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Rectangle 41"/>
          <p:cNvSpPr>
            <a:spLocks noChangeArrowheads="1"/>
          </p:cNvSpPr>
          <p:nvPr/>
        </p:nvSpPr>
        <p:spPr bwMode="auto">
          <a:xfrm>
            <a:off x="3619500" y="5181600"/>
            <a:ext cx="1828800" cy="990600"/>
          </a:xfrm>
          <a:prstGeom prst="rect">
            <a:avLst/>
          </a:prstGeom>
          <a:solidFill>
            <a:srgbClr val="2B43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1447800" y="4876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4495800" y="4419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4495800" y="2514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3200400" y="2514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7162800" y="1143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01" name="Text Box 61"/>
          <p:cNvSpPr txBox="1">
            <a:spLocks noChangeArrowheads="1"/>
          </p:cNvSpPr>
          <p:nvPr/>
        </p:nvSpPr>
        <p:spPr bwMode="auto">
          <a:xfrm>
            <a:off x="5867400" y="1143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4495800" y="1143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3200400" y="1143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04" name="Text Box 64"/>
          <p:cNvSpPr txBox="1">
            <a:spLocks noChangeArrowheads="1"/>
          </p:cNvSpPr>
          <p:nvPr/>
        </p:nvSpPr>
        <p:spPr bwMode="auto">
          <a:xfrm>
            <a:off x="3200400" y="4419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05" name="Text Box 65"/>
          <p:cNvSpPr txBox="1">
            <a:spLocks noChangeArrowheads="1"/>
          </p:cNvSpPr>
          <p:nvPr/>
        </p:nvSpPr>
        <p:spPr bwMode="auto">
          <a:xfrm>
            <a:off x="7162800" y="3048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06" name="Text Box 66"/>
          <p:cNvSpPr txBox="1">
            <a:spLocks noChangeArrowheads="1"/>
          </p:cNvSpPr>
          <p:nvPr/>
        </p:nvSpPr>
        <p:spPr bwMode="auto">
          <a:xfrm>
            <a:off x="5867400" y="3048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07" name="Text Box 67"/>
          <p:cNvSpPr txBox="1">
            <a:spLocks noChangeArrowheads="1"/>
          </p:cNvSpPr>
          <p:nvPr/>
        </p:nvSpPr>
        <p:spPr bwMode="auto">
          <a:xfrm>
            <a:off x="4495800" y="3048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3200400" y="30480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7162800" y="2514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10" name="Text Box 70"/>
          <p:cNvSpPr txBox="1">
            <a:spLocks noChangeArrowheads="1"/>
          </p:cNvSpPr>
          <p:nvPr/>
        </p:nvSpPr>
        <p:spPr bwMode="auto">
          <a:xfrm>
            <a:off x="5867400" y="2514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5867400" y="62484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5867400" y="4876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5867400" y="4419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14" name="Text Box 74"/>
          <p:cNvSpPr txBox="1">
            <a:spLocks noChangeArrowheads="1"/>
          </p:cNvSpPr>
          <p:nvPr/>
        </p:nvSpPr>
        <p:spPr bwMode="auto">
          <a:xfrm>
            <a:off x="4495800" y="62484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15" name="Text Box 75"/>
          <p:cNvSpPr txBox="1">
            <a:spLocks noChangeArrowheads="1"/>
          </p:cNvSpPr>
          <p:nvPr/>
        </p:nvSpPr>
        <p:spPr bwMode="auto">
          <a:xfrm>
            <a:off x="4495800" y="4876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3200400" y="62484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3200400" y="4876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18" name="Text Box 78"/>
          <p:cNvSpPr txBox="1">
            <a:spLocks noChangeArrowheads="1"/>
          </p:cNvSpPr>
          <p:nvPr/>
        </p:nvSpPr>
        <p:spPr bwMode="auto">
          <a:xfrm>
            <a:off x="7162800" y="4876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88900" algn="l"/>
              </a:tabLst>
            </a:pPr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7162800" y="4419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7162800" y="62484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PUP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382588"/>
            <a:ext cx="8382000" cy="685800"/>
          </a:xfrm>
          <a:noFill/>
        </p:spPr>
        <p:txBody>
          <a:bodyPr/>
          <a:lstStyle/>
          <a:p>
            <a:r>
              <a:rPr lang="hr-HR"/>
              <a:t>Krug</a:t>
            </a:r>
            <a:endParaRPr lang="en-US"/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2438400" y="1409700"/>
            <a:ext cx="4572000" cy="4572000"/>
          </a:xfrm>
          <a:prstGeom prst="ellips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343400" y="1028700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 rot="16206251">
            <a:off x="6553200" y="3392488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343400" y="5676900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 rot="-5355959">
            <a:off x="1981200" y="3392488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 rot="-1793547">
            <a:off x="3200400" y="1343025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 rot="-46950480">
            <a:off x="2390775" y="2228850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 rot="3750480" flipH="1">
            <a:off x="6286500" y="2276475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 rot="1793547" flipH="1">
            <a:off x="5486400" y="1343025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 rot="1793547" flipV="1">
            <a:off x="3200400" y="5362575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 rot="3750480" flipV="1">
            <a:off x="2390775" y="4476750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 rot="-46950480" flipH="1" flipV="1">
            <a:off x="6286500" y="4429125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Rectangle 39"/>
          <p:cNvSpPr>
            <a:spLocks noChangeArrowheads="1"/>
          </p:cNvSpPr>
          <p:nvPr/>
        </p:nvSpPr>
        <p:spPr bwMode="auto">
          <a:xfrm rot="-1793547" flipH="1" flipV="1">
            <a:off x="5486400" y="5362575"/>
            <a:ext cx="838200" cy="609600"/>
          </a:xfrm>
          <a:prstGeom prst="rect">
            <a:avLst/>
          </a:prstGeom>
          <a:solidFill>
            <a:srgbClr val="2E6D7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172200" y="1066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133600" y="1066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1219200" y="2133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4114800" y="685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1219200" y="4876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762000" y="35814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6172200" y="5943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4114800" y="6400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2133600" y="5943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7010400" y="48768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7391400" y="35814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7010400" y="2133600"/>
            <a:ext cx="1219200" cy="266700"/>
          </a:xfrm>
          <a:prstGeom prst="rect">
            <a:avLst/>
          </a:prstGeom>
          <a:solidFill>
            <a:schemeClr val="bg1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 sz="1100">
                <a:latin typeface="Verdana" pitchFamily="34" charset="0"/>
              </a:rPr>
              <a:t>Ime i prezime</a:t>
            </a:r>
            <a:endParaRPr lang="en-US" sz="1100"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spored_sjedenja">
  <a:themeElements>
    <a:clrScheme name="raspored_sjedenj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aspored_sjedenja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aspored_sjeden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pored_sjedenj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spored_sjedenj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pored_sjedenj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pored_sjedenj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pored_sjedenj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spored_sjedenj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raspored_sjedenja</Template>
  <TotalTime>0</TotalTime>
  <Words>367</Words>
  <Application>Microsoft PowerPoint</Application>
  <PresentationFormat>Prikaz na zaslonu (4:3)</PresentationFormat>
  <Paragraphs>138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Times New Roman</vt:lpstr>
      <vt:lpstr>Verdana</vt:lpstr>
      <vt:lpstr>raspored_sjedenja</vt:lpstr>
      <vt:lpstr>Raspored sjedenja</vt:lpstr>
      <vt:lpstr>Tradicionalni raspored sjedenja</vt:lpstr>
      <vt:lpstr>Rasprava</vt:lpstr>
      <vt:lpstr>Laboratorij</vt:lpstr>
      <vt:lpstr>Krug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1999-03-15T17:47:52Z</cp:lastPrinted>
  <dcterms:created xsi:type="dcterms:W3CDTF">2009-12-16T18:48:48Z</dcterms:created>
  <dcterms:modified xsi:type="dcterms:W3CDTF">2009-12-16T18:49:03Z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TC010184021033</vt:lpwstr>
  </property>
  <property fmtid="{D5CDD505-2E9C-101B-9397-08002B2CF9AE}" pid="3" name="SE Mode">
    <vt:lpwstr>teacher</vt:lpwstr>
  </property>
</Properties>
</file>