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4" r:id="rId3"/>
    <p:sldId id="266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AC206-D723-4C9E-A98A-E3951C6C76FD}" type="datetimeFigureOut">
              <a:rPr lang="hr-HR" smtClean="0"/>
              <a:t>3.6.2011.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FBBC0-4E04-4EAB-952F-6491F6598D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946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BBC0-4E04-4EAB-952F-6491F6598D21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6001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BBC0-4E04-4EAB-952F-6491F6598D21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0646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20B7-8E8C-4493-8749-3C1ACE582F31}" type="datetimeFigureOut">
              <a:rPr lang="hr-HR" smtClean="0"/>
              <a:t>3.6.2011.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B73B-2D85-4017-B633-B2B75C365C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7147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20B7-8E8C-4493-8749-3C1ACE582F31}" type="datetimeFigureOut">
              <a:rPr lang="hr-HR" smtClean="0"/>
              <a:t>3.6.2011.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B73B-2D85-4017-B633-B2B75C365C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0706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20B7-8E8C-4493-8749-3C1ACE582F31}" type="datetimeFigureOut">
              <a:rPr lang="hr-HR" smtClean="0"/>
              <a:t>3.6.2011.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B73B-2D85-4017-B633-B2B75C365C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767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20B7-8E8C-4493-8749-3C1ACE582F31}" type="datetimeFigureOut">
              <a:rPr lang="hr-HR" smtClean="0"/>
              <a:t>3.6.2011.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B73B-2D85-4017-B633-B2B75C365C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76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20B7-8E8C-4493-8749-3C1ACE582F31}" type="datetimeFigureOut">
              <a:rPr lang="hr-HR" smtClean="0"/>
              <a:t>3.6.2011.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B73B-2D85-4017-B633-B2B75C365C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8828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20B7-8E8C-4493-8749-3C1ACE582F31}" type="datetimeFigureOut">
              <a:rPr lang="hr-HR" smtClean="0"/>
              <a:t>3.6.2011.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B73B-2D85-4017-B633-B2B75C365C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7384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20B7-8E8C-4493-8749-3C1ACE582F31}" type="datetimeFigureOut">
              <a:rPr lang="hr-HR" smtClean="0"/>
              <a:t>3.6.2011.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B73B-2D85-4017-B633-B2B75C365C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97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20B7-8E8C-4493-8749-3C1ACE582F31}" type="datetimeFigureOut">
              <a:rPr lang="hr-HR" smtClean="0"/>
              <a:t>3.6.2011.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B73B-2D85-4017-B633-B2B75C365C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8798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20B7-8E8C-4493-8749-3C1ACE582F31}" type="datetimeFigureOut">
              <a:rPr lang="hr-HR" smtClean="0"/>
              <a:t>3.6.2011.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B73B-2D85-4017-B633-B2B75C365C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478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20B7-8E8C-4493-8749-3C1ACE582F31}" type="datetimeFigureOut">
              <a:rPr lang="hr-HR" smtClean="0"/>
              <a:t>3.6.2011.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B73B-2D85-4017-B633-B2B75C365C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759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20B7-8E8C-4493-8749-3C1ACE582F31}" type="datetimeFigureOut">
              <a:rPr lang="hr-HR" smtClean="0"/>
              <a:t>3.6.2011.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B73B-2D85-4017-B633-B2B75C365C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565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020B7-8E8C-4493-8749-3C1ACE582F31}" type="datetimeFigureOut">
              <a:rPr lang="hr-HR" smtClean="0"/>
              <a:t>3.6.2011.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7B73B-2D85-4017-B633-B2B75C365C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871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988840"/>
            <a:ext cx="62646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600" dirty="0" smtClean="0">
                <a:solidFill>
                  <a:schemeClr val="bg1"/>
                </a:solidFill>
              </a:rPr>
              <a:t>         Zaštita šuma</a:t>
            </a:r>
            <a:endParaRPr lang="hr-HR" sz="9600" dirty="0">
              <a:solidFill>
                <a:schemeClr val="bg1"/>
              </a:solidFill>
            </a:endParaRPr>
          </a:p>
        </p:txBody>
      </p:sp>
      <p:pic>
        <p:nvPicPr>
          <p:cNvPr id="1030" name="Picture 6" descr="http://www.boyscouttroop316.com/Images/Uploads/Unit550/Creek_and_old-growth_forest-Larch_Mount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1988840"/>
            <a:ext cx="77768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0" dirty="0" smtClean="0">
                <a:solidFill>
                  <a:schemeClr val="bg1"/>
                </a:solidFill>
              </a:rPr>
              <a:t>   ZAŠTITA </a:t>
            </a:r>
          </a:p>
          <a:p>
            <a:r>
              <a:rPr lang="hr-HR" sz="10000" dirty="0">
                <a:solidFill>
                  <a:schemeClr val="bg1"/>
                </a:solidFill>
              </a:rPr>
              <a:t> </a:t>
            </a:r>
            <a:r>
              <a:rPr lang="hr-HR" sz="10000" dirty="0" smtClean="0">
                <a:solidFill>
                  <a:schemeClr val="bg1"/>
                </a:solidFill>
              </a:rPr>
              <a:t>            ŠUMA</a:t>
            </a:r>
            <a:endParaRPr lang="hr-HR" sz="1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29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5" y="454194"/>
            <a:ext cx="1573116" cy="124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://www.blystreecare.com/images/tree-clipart-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726" y="1915469"/>
            <a:ext cx="4464496" cy="48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blystreecare.com/images/tree-clipart-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" y="2028824"/>
            <a:ext cx="4314693" cy="48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179512" y="0"/>
            <a:ext cx="2448272" cy="2028824"/>
          </a:xfrm>
          <a:prstGeom prst="wedgeEllipseCallout">
            <a:avLst>
              <a:gd name="adj1" fmla="val 33702"/>
              <a:gd name="adj2" fmla="val 8025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Oval Callout 5"/>
          <p:cNvSpPr/>
          <p:nvPr/>
        </p:nvSpPr>
        <p:spPr>
          <a:xfrm>
            <a:off x="2915816" y="692696"/>
            <a:ext cx="2483768" cy="1512168"/>
          </a:xfrm>
          <a:prstGeom prst="wedgeEllipseCallout">
            <a:avLst>
              <a:gd name="adj1" fmla="val -39479"/>
              <a:gd name="adj2" fmla="val 91893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Jadni mi, loše nam se piše. Sigurno će doći ljudi i srušiti nas.</a:t>
            </a:r>
            <a:endParaRPr lang="hr-HR" dirty="0"/>
          </a:p>
        </p:txBody>
      </p:sp>
      <p:pic>
        <p:nvPicPr>
          <p:cNvPr id="3" name="Picture 2" descr="http://www.ekn.hr/zastita/OZLJEDE/ozljeda_9_files/image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88" y="362442"/>
            <a:ext cx="1651521" cy="130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28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020" y="507384"/>
            <a:ext cx="2180023" cy="125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http://www.blystreecare.com/images/tree-clipart-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5" y="1904465"/>
            <a:ext cx="4464496" cy="48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blystreecare.com/images/tree-clipart-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311" y="1904465"/>
            <a:ext cx="4464496" cy="48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419872" y="0"/>
            <a:ext cx="2880320" cy="2160240"/>
          </a:xfrm>
          <a:prstGeom prst="wedgeEllipseCallout">
            <a:avLst>
              <a:gd name="adj1" fmla="val 49394"/>
              <a:gd name="adj2" fmla="val 5736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Oval Callout 3"/>
          <p:cNvSpPr/>
          <p:nvPr/>
        </p:nvSpPr>
        <p:spPr>
          <a:xfrm>
            <a:off x="6732240" y="44624"/>
            <a:ext cx="2304256" cy="2232248"/>
          </a:xfrm>
          <a:prstGeom prst="wedgeEllipseCallout">
            <a:avLst>
              <a:gd name="adj1" fmla="val -39852"/>
              <a:gd name="adj2" fmla="val 5896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Nemoj tako negativno razmišljati,jer ako nas sruše  sigurno će posaditi novu i još veću šumu. 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1.bp.blogspot.com/__kmuZeFj0uA/TGF5_34WDtI/AAAAAAAACBE/VXPHoKPaWaQ/s1600/%C4%8Carobna-%C5%A1u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92" y="-485192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609" y="421311"/>
            <a:ext cx="2076845" cy="131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34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regionalexpress.hr/images/uploads/SADNJA_CEMPRESSA-SIANSKA_SUMA_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5005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uble Wave 1"/>
          <p:cNvSpPr/>
          <p:nvPr/>
        </p:nvSpPr>
        <p:spPr>
          <a:xfrm>
            <a:off x="1050224" y="332656"/>
            <a:ext cx="3384376" cy="792088"/>
          </a:xfrm>
          <a:prstGeom prst="doubleWav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Priča drugog drveta se obistinila…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5048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ragonartz.files.wordpress.com/2008/11/_vector-pinetree-forest-preview0-by-dragonart.png%253Fw%253D495%2526h%253D3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" y="1673712"/>
            <a:ext cx="9144279" cy="518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ave 1"/>
          <p:cNvSpPr/>
          <p:nvPr/>
        </p:nvSpPr>
        <p:spPr>
          <a:xfrm>
            <a:off x="2051720" y="620688"/>
            <a:ext cx="4968552" cy="792088"/>
          </a:xfrm>
          <a:prstGeom prst="wav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I narasla je nova šuma.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53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1.bp.blogspot.com/__kmuZeFj0uA/TGF5_34WDtI/AAAAAAAACBE/VXPHoKPaWaQ/s1600/%C4%8Carobna-%C5%A1u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908720"/>
            <a:ext cx="3024336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6000" dirty="0" smtClean="0"/>
              <a:t>  Poruka</a:t>
            </a:r>
            <a:endParaRPr lang="hr-HR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2460956"/>
            <a:ext cx="6480720" cy="31700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4000" dirty="0"/>
              <a:t>Č</a:t>
            </a:r>
            <a:r>
              <a:rPr lang="hr-HR" sz="4000" dirty="0" smtClean="0"/>
              <a:t>uvajte svoje šume i ne bacajte smeće u njih jer su vam one velike prijateljice bez kojih niti jedno živo biće ne može.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9398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195736" y="2967335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dirty="0" smtClean="0">
                <a:solidFill>
                  <a:schemeClr val="bg1"/>
                </a:solidFill>
              </a:rPr>
              <a:t>I</a:t>
            </a:r>
            <a:endParaRPr lang="hr-HR" sz="5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destinacije.com/Slike/Wallpapers/2004/Irska_Su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ave 2"/>
          <p:cNvSpPr/>
          <p:nvPr/>
        </p:nvSpPr>
        <p:spPr>
          <a:xfrm>
            <a:off x="215516" y="1751691"/>
            <a:ext cx="3960440" cy="1224136"/>
          </a:xfrm>
          <a:prstGeom prst="wav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 smtClean="0"/>
              <a:t>MIHAEL KLARIĆ</a:t>
            </a:r>
            <a:endParaRPr lang="hr-HR" sz="4000" dirty="0"/>
          </a:p>
        </p:txBody>
      </p:sp>
      <p:sp>
        <p:nvSpPr>
          <p:cNvPr id="8" name="Double Wave 7"/>
          <p:cNvSpPr/>
          <p:nvPr/>
        </p:nvSpPr>
        <p:spPr>
          <a:xfrm>
            <a:off x="3009202" y="188640"/>
            <a:ext cx="3240360" cy="1224136"/>
          </a:xfrm>
          <a:prstGeom prst="doubleWav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 smtClean="0"/>
              <a:t>IZRADILI:</a:t>
            </a:r>
            <a:endParaRPr lang="hr-HR" sz="4000" dirty="0"/>
          </a:p>
        </p:txBody>
      </p:sp>
      <p:sp>
        <p:nvSpPr>
          <p:cNvPr id="7" name="Curved Down Ribbon 6"/>
          <p:cNvSpPr/>
          <p:nvPr/>
        </p:nvSpPr>
        <p:spPr>
          <a:xfrm>
            <a:off x="3851920" y="3405305"/>
            <a:ext cx="1152128" cy="684691"/>
          </a:xfrm>
          <a:prstGeom prst="ellipseRibb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 smtClean="0"/>
              <a:t>i</a:t>
            </a:r>
            <a:endParaRPr lang="hr-HR" sz="4000" dirty="0"/>
          </a:p>
        </p:txBody>
      </p:sp>
      <p:sp>
        <p:nvSpPr>
          <p:cNvPr id="4" name="Wave 3"/>
          <p:cNvSpPr/>
          <p:nvPr/>
        </p:nvSpPr>
        <p:spPr>
          <a:xfrm>
            <a:off x="5076056" y="4143855"/>
            <a:ext cx="3657782" cy="1433158"/>
          </a:xfrm>
          <a:prstGeom prst="wav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 smtClean="0"/>
              <a:t>MATEO CVEK</a:t>
            </a:r>
            <a:endParaRPr lang="hr-HR" sz="4000" dirty="0"/>
          </a:p>
        </p:txBody>
      </p:sp>
      <p:sp>
        <p:nvSpPr>
          <p:cNvPr id="2" name="Down Ribbon 1"/>
          <p:cNvSpPr/>
          <p:nvPr/>
        </p:nvSpPr>
        <p:spPr>
          <a:xfrm>
            <a:off x="4283968" y="5805264"/>
            <a:ext cx="4860032" cy="936104"/>
          </a:xfrm>
          <a:prstGeom prst="ribb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OŠ. Slavka Kolara Hercegovac</a:t>
            </a:r>
            <a:endParaRPr lang="hr-HR" sz="2400" dirty="0"/>
          </a:p>
        </p:txBody>
      </p:sp>
      <p:sp>
        <p:nvSpPr>
          <p:cNvPr id="5" name="Up Ribbon 4"/>
          <p:cNvSpPr/>
          <p:nvPr/>
        </p:nvSpPr>
        <p:spPr>
          <a:xfrm>
            <a:off x="539552" y="5560532"/>
            <a:ext cx="2088232" cy="1008112"/>
          </a:xfrm>
          <a:prstGeom prst="ribbon2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/>
              <a:t>7.b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3285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93</Words>
  <Application>Microsoft Office PowerPoint</Application>
  <PresentationFormat>On-screen Show (4:3)</PresentationFormat>
  <Paragraphs>18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 Slavka Kolara</dc:creator>
  <cp:lastModifiedBy>OS Slavka Kolara</cp:lastModifiedBy>
  <cp:revision>19</cp:revision>
  <dcterms:created xsi:type="dcterms:W3CDTF">2011-05-05T10:58:22Z</dcterms:created>
  <dcterms:modified xsi:type="dcterms:W3CDTF">2011-06-03T06:14:56Z</dcterms:modified>
</cp:coreProperties>
</file>