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6" r:id="rId9"/>
    <p:sldId id="270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33EF4-1BB6-461F-8060-4BAB508C3BBF}" type="datetimeFigureOut">
              <a:rPr lang="hr-HR" smtClean="0"/>
              <a:pPr/>
              <a:t>15.1.2013.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38727-CCF5-4A7F-8F4F-49BA9F59C66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7428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FEC193B-6AA7-45CA-8D63-BF5197D1406E}" type="datetime1">
              <a:rPr lang="hr-HR" smtClean="0"/>
              <a:pPr/>
              <a:t>15.1.2013.</a:t>
            </a:fld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DC888D-640C-46C0-8C07-6DD21AD1DBF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hr-HR" smtClean="0"/>
              <a:t>Elektronička pošta (e-mail)</a:t>
            </a:r>
            <a:endParaRPr lang="hr-H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25D5-84DB-4E89-9416-9D4D6595829D}" type="datetime1">
              <a:rPr lang="hr-HR" smtClean="0"/>
              <a:pPr/>
              <a:t>15.1.2013.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Elektronička pošta (e-mail)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888D-640C-46C0-8C07-6DD21AD1DB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CF1D-880C-4B69-ACA6-33E78B1F8F09}" type="datetime1">
              <a:rPr lang="hr-HR" smtClean="0"/>
              <a:pPr/>
              <a:t>15.1.2013.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Elektronička pošta (e-mail)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DC888D-640C-46C0-8C07-6DD21AD1DB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1341-394E-4327-9008-8E9645D4BDD8}" type="datetime1">
              <a:rPr lang="hr-HR" smtClean="0"/>
              <a:pPr/>
              <a:t>15.1.2013.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Elektronička pošta (e-mail)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888D-640C-46C0-8C07-6DD21AD1DBF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pic>
        <p:nvPicPr>
          <p:cNvPr id="2" name="Slika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7" y="5858802"/>
            <a:ext cx="1456556" cy="9788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3D0510-D13F-4B1E-B374-ACB95E242B11}" type="datetime1">
              <a:rPr lang="hr-HR" smtClean="0"/>
              <a:pPr/>
              <a:t>15.1.2013.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DC888D-640C-46C0-8C07-6DD21AD1DBF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Elektronička pošta (e-mail)</a:t>
            </a:r>
            <a:endParaRPr lang="hr-H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6EE5-B61E-4282-8494-D8F686AA99B8}" type="datetime1">
              <a:rPr lang="hr-HR" smtClean="0"/>
              <a:pPr/>
              <a:t>15.1.2013.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Elektronička pošta (e-mail)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888D-640C-46C0-8C07-6DD21AD1DBF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0082-C699-4290-94E8-205E34FE9A82}" type="datetime1">
              <a:rPr lang="hr-HR" smtClean="0"/>
              <a:pPr/>
              <a:t>15.1.2013.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Elektronička pošta (e-mail)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888D-640C-46C0-8C07-6DD21AD1DBF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8054-FBC0-49D1-AA00-D18FE313E3DA}" type="datetime1">
              <a:rPr lang="hr-HR" smtClean="0"/>
              <a:pPr/>
              <a:t>15.1.2013.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Elektronička pošta (e-mail)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888D-640C-46C0-8C07-6DD21AD1DBF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5D911-479E-44F0-AF96-FC7E9C2AA1E0}" type="datetime1">
              <a:rPr lang="hr-HR" smtClean="0"/>
              <a:pPr/>
              <a:t>15.1.2013.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Elektronička pošta (e-mail)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888D-640C-46C0-8C07-6DD21AD1DB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AB97-D7DD-468A-8E72-C06B08F92CE9}" type="datetime1">
              <a:rPr lang="hr-HR" smtClean="0"/>
              <a:pPr/>
              <a:t>15.1.2013.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Elektronička pošta (e-mail)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DC888D-640C-46C0-8C07-6DD21AD1DBF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B9C7-095F-489D-A7E4-BB594089D433}" type="datetime1">
              <a:rPr lang="hr-HR" smtClean="0"/>
              <a:pPr/>
              <a:t>15.1.2013.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Elektronička pošta (e-mail)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C888D-640C-46C0-8C07-6DD21AD1DBF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49C68E47-0EA6-4AF0-B402-E259C1B6D382}" type="datetime1">
              <a:rPr lang="hr-HR" smtClean="0"/>
              <a:pPr/>
              <a:t>15.1.2013.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Elektronička pošta (e-mail)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8DC888D-640C-46C0-8C07-6DD21AD1DBF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Elektronička pošta   ( e-mail )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313" y="5085184"/>
            <a:ext cx="1801283" cy="1617967"/>
          </a:xfrm>
          <a:prstGeom prst="rect">
            <a:avLst/>
          </a:prstGeom>
        </p:spPr>
      </p:pic>
      <p:sp>
        <p:nvSpPr>
          <p:cNvPr id="5" name="Rezervirano mjesto podnožja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r-HR" smtClean="0"/>
              <a:t>Elektronička pošta (e-mail)</a:t>
            </a:r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400" dirty="0"/>
              <a:t>Elektronička pošta, e-pošta ili </a:t>
            </a:r>
            <a:r>
              <a:rPr lang="hr-HR" sz="2400" i="1" dirty="0"/>
              <a:t>e-mail</a:t>
            </a:r>
            <a:r>
              <a:rPr lang="hr-HR" sz="2400" dirty="0"/>
              <a:t> </a:t>
            </a:r>
            <a:r>
              <a:rPr lang="hr-HR" sz="2400" dirty="0" smtClean="0"/>
              <a:t>prijenos </a:t>
            </a:r>
            <a:r>
              <a:rPr lang="hr-HR" sz="2400" dirty="0"/>
              <a:t>je tekstualnih poruka </a:t>
            </a:r>
            <a:r>
              <a:rPr lang="hr-HR" sz="2400" dirty="0" smtClean="0"/>
              <a:t>putem</a:t>
            </a:r>
            <a:r>
              <a:rPr lang="hr-HR" sz="2400" dirty="0"/>
              <a:t> komunikacijskih mreža, najčešće Interneta.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E-mail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Elektronička pošta (e-mail)</a:t>
            </a:r>
            <a:endParaRPr lang="hr-HR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Preko interneta su se razvile razne </a:t>
            </a:r>
            <a:r>
              <a:rPr lang="hr-HR" sz="2400" dirty="0" err="1" smtClean="0"/>
              <a:t>online</a:t>
            </a:r>
            <a:r>
              <a:rPr lang="hr-HR" sz="2400" dirty="0" smtClean="0"/>
              <a:t> zajednice, Internet forumi, sobe za razgovor (</a:t>
            </a:r>
            <a:r>
              <a:rPr lang="hr-HR" sz="2400" dirty="0" err="1" smtClean="0"/>
              <a:t>chat</a:t>
            </a:r>
            <a:r>
              <a:rPr lang="hr-HR" sz="2400" dirty="0" smtClean="0"/>
              <a:t>), </a:t>
            </a:r>
            <a:r>
              <a:rPr lang="hr-HR" sz="2400" dirty="0" err="1" smtClean="0"/>
              <a:t>online</a:t>
            </a:r>
            <a:r>
              <a:rPr lang="hr-HR" sz="2400" dirty="0" smtClean="0"/>
              <a:t> igre.</a:t>
            </a:r>
          </a:p>
          <a:p>
            <a:r>
              <a:rPr lang="hr-HR" sz="2400" dirty="0" smtClean="0"/>
              <a:t>Za većinu navedenog treba imati osobni e-mail.</a:t>
            </a:r>
            <a:endParaRPr lang="hr-HR" sz="240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Usluge na Internetu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Elektronička pošta (e-mail)</a:t>
            </a:r>
            <a:endParaRPr lang="hr-HR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Preko interneta se razmjenjuju neželjene poruke. </a:t>
            </a:r>
          </a:p>
          <a:p>
            <a:r>
              <a:rPr lang="hr-HR" dirty="0" smtClean="0"/>
              <a:t>U tim porukama najčešće piše “ako ne proslijediš na 10 ljudi umrijet će ti (majka, sestra, otac…) ili u životu više nikad nećeš imati sreće </a:t>
            </a:r>
            <a:r>
              <a:rPr lang="hr-HR" dirty="0" err="1" smtClean="0"/>
              <a:t>itd</a:t>
            </a:r>
            <a:r>
              <a:rPr lang="hr-HR" dirty="0" smtClean="0"/>
              <a:t>…</a:t>
            </a:r>
          </a:p>
          <a:p>
            <a:r>
              <a:rPr lang="hr-HR" dirty="0" smtClean="0"/>
              <a:t>Ne šaljite takve poruke onima koji to ne žele.</a:t>
            </a:r>
          </a:p>
          <a:p>
            <a:r>
              <a:rPr lang="hr-HR" dirty="0"/>
              <a:t>Od nepoznatih pošiljatelja se u poruci mogu dobiti čudni linkovi koji prilikom otvaranja unesu virus u računalo. </a:t>
            </a:r>
          </a:p>
          <a:p>
            <a:r>
              <a:rPr lang="hr-HR" dirty="0"/>
              <a:t>Zato treba biti u kontaktima s poznatim ljudima, a ne nekim nepoznatim koji mogu imati i nestvarni profil.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Neželjene poruke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Elektronička pošta (e-mail)</a:t>
            </a: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internetu postoji Internet bonton. To su pravila o pristojnom ponašanju na internetu. </a:t>
            </a:r>
          </a:p>
          <a:p>
            <a:r>
              <a:rPr lang="hr-HR" dirty="0" smtClean="0"/>
              <a:t>Poruke bi se trebale pisati malim slovima, a ne velikim jer velika slova asociraju prijetnju,vikanje.</a:t>
            </a:r>
          </a:p>
          <a:p>
            <a:r>
              <a:rPr lang="hr-HR" dirty="0" smtClean="0"/>
              <a:t>Prilikom odgovaranja treba paziti na gramatiku,pravopis.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Internet bonton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Elektronička pošta (e-mail)</a:t>
            </a:r>
            <a:endParaRPr lang="hr-HR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Prije odlaska s računala moramo se odjaviti s osobnog profila, računa koji koristimo. Inače neki ljudi mogu ući u naš račun i tako vidjet sve naše poruke i ostale osobne stvari.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Odjavite se s računala!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Elektronička pošta (e-mail)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Novi račun električne pošte ( e-mail-a) možemo kreirati preko </a:t>
            </a:r>
            <a:r>
              <a:rPr lang="hr-HR" dirty="0" err="1" smtClean="0"/>
              <a:t>google</a:t>
            </a:r>
            <a:r>
              <a:rPr lang="hr-HR" dirty="0" smtClean="0"/>
              <a:t>-a</a:t>
            </a:r>
          </a:p>
          <a:p>
            <a:r>
              <a:rPr lang="hr-HR" dirty="0" smtClean="0"/>
              <a:t>Ima raznih servisa na Internetu koji nude otvaranje besplatnih računa za slanje e-mail poruka (</a:t>
            </a:r>
            <a:r>
              <a:rPr lang="hr-HR" dirty="0" err="1" smtClean="0"/>
              <a:t>net.hr</a:t>
            </a:r>
            <a:r>
              <a:rPr lang="hr-HR" dirty="0" smtClean="0"/>
              <a:t>, </a:t>
            </a:r>
            <a:r>
              <a:rPr lang="hr-HR" dirty="0" err="1" smtClean="0"/>
              <a:t>hotmail</a:t>
            </a:r>
            <a:r>
              <a:rPr lang="hr-HR" dirty="0" smtClean="0"/>
              <a:t> i dr.)</a:t>
            </a:r>
          </a:p>
          <a:p>
            <a:r>
              <a:rPr lang="hr-HR" dirty="0" smtClean="0"/>
              <a:t>Račun možemo kreirati na g-</a:t>
            </a:r>
            <a:r>
              <a:rPr lang="hr-HR" dirty="0" err="1" smtClean="0"/>
              <a:t>mailu</a:t>
            </a:r>
            <a:r>
              <a:rPr lang="hr-HR" dirty="0" smtClean="0"/>
              <a:t>, jednom od najpoznatijih servisa (poslužitelja)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Otvaranje e-mail računa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Elektronička pošta (e-mail)</a:t>
            </a:r>
            <a:endParaRPr lang="hr-HR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786688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hr-HR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hr-HR" dirty="0" smtClean="0">
                <a:solidFill>
                  <a:schemeClr val="tx1"/>
                </a:solidFill>
              </a:rPr>
              <a:t>    </a:t>
            </a:r>
            <a:r>
              <a:rPr lang="hr-HR" dirty="0" err="1" smtClean="0">
                <a:solidFill>
                  <a:schemeClr val="tx1"/>
                </a:solidFill>
              </a:rPr>
              <a:t>marinko.jukic</a:t>
            </a:r>
            <a:r>
              <a:rPr lang="hr-HR" dirty="0" smtClean="0">
                <a:solidFill>
                  <a:schemeClr val="tx1"/>
                </a:solidFill>
              </a:rPr>
              <a:t>@</a:t>
            </a:r>
            <a:r>
              <a:rPr lang="hr-HR" dirty="0" err="1" smtClean="0">
                <a:solidFill>
                  <a:schemeClr val="tx1"/>
                </a:solidFill>
              </a:rPr>
              <a:t>gmail.com</a:t>
            </a:r>
            <a:endParaRPr lang="hr-HR" dirty="0" smtClean="0">
              <a:solidFill>
                <a:schemeClr val="tx1"/>
              </a:solidFill>
            </a:endParaRPr>
          </a:p>
          <a:p>
            <a:pPr algn="ctr" eaLnBrk="1" hangingPunct="1">
              <a:buFontTx/>
              <a:buNone/>
            </a:pPr>
            <a:endParaRPr lang="hr-HR" dirty="0" smtClean="0">
              <a:solidFill>
                <a:schemeClr val="tx1"/>
              </a:solidFill>
            </a:endParaRPr>
          </a:p>
          <a:p>
            <a:pPr algn="ctr" eaLnBrk="1" hangingPunct="1">
              <a:buFontTx/>
              <a:buNone/>
            </a:pPr>
            <a:endParaRPr lang="hr-HR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hr-HR" dirty="0" smtClean="0">
                <a:solidFill>
                  <a:schemeClr val="tx1"/>
                </a:solidFill>
              </a:rPr>
              <a:t>korisničko ime   poslužitelj</a:t>
            </a:r>
            <a:r>
              <a:rPr lang="hr-HR" sz="2400" dirty="0" smtClean="0">
                <a:solidFill>
                  <a:schemeClr val="tx1"/>
                </a:solidFill>
              </a:rPr>
              <a:t>	  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Mail adrese</a:t>
            </a:r>
            <a:endParaRPr lang="en-US" smtClean="0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V="1">
            <a:off x="1115616" y="2386876"/>
            <a:ext cx="792088" cy="754091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hr-HR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 flipV="1">
            <a:off x="3635895" y="2386875"/>
            <a:ext cx="0" cy="754091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hr-HR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Elektronička pošta (e-mail)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6957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Pokrenite Internet</a:t>
            </a:r>
          </a:p>
          <a:p>
            <a:r>
              <a:rPr lang="hr-HR" dirty="0" smtClean="0"/>
              <a:t>Na stranici </a:t>
            </a:r>
            <a:r>
              <a:rPr lang="hr-HR" dirty="0" err="1" smtClean="0"/>
              <a:t>Google</a:t>
            </a:r>
            <a:r>
              <a:rPr lang="hr-HR" dirty="0" smtClean="0"/>
              <a:t> pronađite gdje piše </a:t>
            </a:r>
            <a:r>
              <a:rPr lang="hr-HR" dirty="0" err="1" smtClean="0"/>
              <a:t>gmail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Otvaranje vlastite e-mail adrese</a:t>
            </a:r>
            <a:endParaRPr lang="hr-H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t="16398" r="26076" b="33203"/>
          <a:stretch>
            <a:fillRect/>
          </a:stretch>
        </p:blipFill>
        <p:spPr bwMode="auto">
          <a:xfrm>
            <a:off x="611560" y="2708920"/>
            <a:ext cx="5976664" cy="305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avni poveznik sa strelicom 6"/>
          <p:cNvCxnSpPr/>
          <p:nvPr/>
        </p:nvCxnSpPr>
        <p:spPr>
          <a:xfrm flipV="1">
            <a:off x="5724128" y="3284984"/>
            <a:ext cx="1656184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>
            <a:endCxn id="11" idx="1"/>
          </p:cNvCxnSpPr>
          <p:nvPr/>
        </p:nvCxnSpPr>
        <p:spPr>
          <a:xfrm flipV="1">
            <a:off x="5868144" y="4472246"/>
            <a:ext cx="792088" cy="3969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kstniOkvir 9"/>
          <p:cNvSpPr txBox="1"/>
          <p:nvPr/>
        </p:nvSpPr>
        <p:spPr>
          <a:xfrm>
            <a:off x="6804248" y="2636912"/>
            <a:ext cx="2026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Korisničko ime</a:t>
            </a:r>
          </a:p>
          <a:p>
            <a:r>
              <a:rPr lang="hr-HR" dirty="0" err="1" smtClean="0"/>
              <a:t>npr</a:t>
            </a:r>
            <a:r>
              <a:rPr lang="hr-HR" dirty="0" smtClean="0"/>
              <a:t>. </a:t>
            </a:r>
            <a:r>
              <a:rPr lang="hr-HR" dirty="0" err="1" smtClean="0"/>
              <a:t>lukakramaric</a:t>
            </a:r>
            <a:endParaRPr lang="hr-HR" dirty="0"/>
          </a:p>
        </p:txBody>
      </p:sp>
      <p:sp>
        <p:nvSpPr>
          <p:cNvPr id="11" name="TekstniOkvir 10"/>
          <p:cNvSpPr txBox="1"/>
          <p:nvPr/>
        </p:nvSpPr>
        <p:spPr>
          <a:xfrm>
            <a:off x="6660232" y="4149080"/>
            <a:ext cx="2521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Lozinka</a:t>
            </a:r>
          </a:p>
          <a:p>
            <a:r>
              <a:rPr lang="hr-HR" dirty="0" smtClean="0"/>
              <a:t>koju ćete lako upamtiti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Elektronička pošta (e-mail)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šetka">
  <a:themeElements>
    <a:clrScheme name="Medij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Rešet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Rešet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113</TotalTime>
  <Words>333</Words>
  <Application>Microsoft Office PowerPoint</Application>
  <PresentationFormat>Prikaz na zaslonu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Rešetka</vt:lpstr>
      <vt:lpstr>Elektronička pošta   ( e-mail )</vt:lpstr>
      <vt:lpstr>E-mail</vt:lpstr>
      <vt:lpstr>Usluge na Internetu</vt:lpstr>
      <vt:lpstr>Neželjene poruke</vt:lpstr>
      <vt:lpstr>Internet bonton</vt:lpstr>
      <vt:lpstr>Odjavite se s računala!</vt:lpstr>
      <vt:lpstr>Otvaranje e-mail računa</vt:lpstr>
      <vt:lpstr>Mail adrese</vt:lpstr>
      <vt:lpstr>Otvaranje vlastite e-mail adrese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Blazenka</cp:lastModifiedBy>
  <cp:revision>15</cp:revision>
  <dcterms:created xsi:type="dcterms:W3CDTF">2012-12-11T13:35:51Z</dcterms:created>
  <dcterms:modified xsi:type="dcterms:W3CDTF">2013-01-15T19:00:27Z</dcterms:modified>
</cp:coreProperties>
</file>