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8EAB1-D1CA-4CD3-839A-32E93E2B765B}" v="1115" dt="2021-12-22T07:54:46.673"/>
    <p1510:client id="{69783BF9-65BB-A49E-0D06-6D09135E3CCA}" v="946" dt="2021-12-22T17:58:40.940"/>
    <p1510:client id="{80B84F39-26E7-4685-BB5F-4B425872AE49}" v="92" dt="2021-12-22T18:06:27.124"/>
    <p1510:client id="{E9C9468C-BCEA-4B72-9730-2D7DA293102F}" v="6" dt="2021-12-22T10:13:53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an Bureš" userId="S::fabian.bures@skole.hr::4bb45c82-fe68-4797-9353-10b83414a2b2" providerId="AD" clId="Web-{69783BF9-65BB-A49E-0D06-6D09135E3CCA}"/>
    <pc:docChg chg="addSld delSld modSld">
      <pc:chgData name="Fabian Bureš" userId="S::fabian.bures@skole.hr::4bb45c82-fe68-4797-9353-10b83414a2b2" providerId="AD" clId="Web-{69783BF9-65BB-A49E-0D06-6D09135E3CCA}" dt="2021-12-22T17:58:39.300" v="911" actId="20577"/>
      <pc:docMkLst>
        <pc:docMk/>
      </pc:docMkLst>
      <pc:sldChg chg="modSp">
        <pc:chgData name="Fabian Bureš" userId="S::fabian.bures@skole.hr::4bb45c82-fe68-4797-9353-10b83414a2b2" providerId="AD" clId="Web-{69783BF9-65BB-A49E-0D06-6D09135E3CCA}" dt="2021-12-22T17:15:48.614" v="40" actId="20577"/>
        <pc:sldMkLst>
          <pc:docMk/>
          <pc:sldMk cId="4282304833" sldId="258"/>
        </pc:sldMkLst>
        <pc:spChg chg="mod">
          <ac:chgData name="Fabian Bureš" userId="S::fabian.bures@skole.hr::4bb45c82-fe68-4797-9353-10b83414a2b2" providerId="AD" clId="Web-{69783BF9-65BB-A49E-0D06-6D09135E3CCA}" dt="2021-12-22T17:15:48.614" v="40" actId="20577"/>
          <ac:spMkLst>
            <pc:docMk/>
            <pc:sldMk cId="4282304833" sldId="258"/>
            <ac:spMk id="3" creationId="{D35CE75E-BF1E-4BE0-82D3-77E7EBFDCAB9}"/>
          </ac:spMkLst>
        </pc:spChg>
      </pc:sldChg>
      <pc:sldChg chg="modSp">
        <pc:chgData name="Fabian Bureš" userId="S::fabian.bures@skole.hr::4bb45c82-fe68-4797-9353-10b83414a2b2" providerId="AD" clId="Web-{69783BF9-65BB-A49E-0D06-6D09135E3CCA}" dt="2021-12-22T17:16:42.381" v="48" actId="20577"/>
        <pc:sldMkLst>
          <pc:docMk/>
          <pc:sldMk cId="1798467969" sldId="259"/>
        </pc:sldMkLst>
        <pc:spChg chg="mod">
          <ac:chgData name="Fabian Bureš" userId="S::fabian.bures@skole.hr::4bb45c82-fe68-4797-9353-10b83414a2b2" providerId="AD" clId="Web-{69783BF9-65BB-A49E-0D06-6D09135E3CCA}" dt="2021-12-22T17:16:42.381" v="48" actId="20577"/>
          <ac:spMkLst>
            <pc:docMk/>
            <pc:sldMk cId="1798467969" sldId="259"/>
            <ac:spMk id="3" creationId="{0784E240-9990-4572-8AFF-DBE6D529B0E3}"/>
          </ac:spMkLst>
        </pc:spChg>
      </pc:sldChg>
      <pc:sldChg chg="addSp delSp modSp">
        <pc:chgData name="Fabian Bureš" userId="S::fabian.bures@skole.hr::4bb45c82-fe68-4797-9353-10b83414a2b2" providerId="AD" clId="Web-{69783BF9-65BB-A49E-0D06-6D09135E3CCA}" dt="2021-12-22T17:58:39.300" v="911" actId="20577"/>
        <pc:sldMkLst>
          <pc:docMk/>
          <pc:sldMk cId="1206641271" sldId="260"/>
        </pc:sldMkLst>
        <pc:spChg chg="mod">
          <ac:chgData name="Fabian Bureš" userId="S::fabian.bures@skole.hr::4bb45c82-fe68-4797-9353-10b83414a2b2" providerId="AD" clId="Web-{69783BF9-65BB-A49E-0D06-6D09135E3CCA}" dt="2021-12-22T17:28:15.215" v="452" actId="20577"/>
          <ac:spMkLst>
            <pc:docMk/>
            <pc:sldMk cId="1206641271" sldId="260"/>
            <ac:spMk id="2" creationId="{80371206-0E39-450E-80BF-9B2721731A73}"/>
          </ac:spMkLst>
        </pc:spChg>
        <pc:spChg chg="mod">
          <ac:chgData name="Fabian Bureš" userId="S::fabian.bures@skole.hr::4bb45c82-fe68-4797-9353-10b83414a2b2" providerId="AD" clId="Web-{69783BF9-65BB-A49E-0D06-6D09135E3CCA}" dt="2021-12-22T17:58:39.300" v="911" actId="20577"/>
          <ac:spMkLst>
            <pc:docMk/>
            <pc:sldMk cId="1206641271" sldId="260"/>
            <ac:spMk id="3" creationId="{6F7BEDA7-522E-43DD-A216-C7BA58F935AB}"/>
          </ac:spMkLst>
        </pc:spChg>
        <pc:picChg chg="add mod">
          <ac:chgData name="Fabian Bureš" userId="S::fabian.bures@skole.hr::4bb45c82-fe68-4797-9353-10b83414a2b2" providerId="AD" clId="Web-{69783BF9-65BB-A49E-0D06-6D09135E3CCA}" dt="2021-12-22T17:30:45.485" v="482" actId="14100"/>
          <ac:picMkLst>
            <pc:docMk/>
            <pc:sldMk cId="1206641271" sldId="260"/>
            <ac:picMk id="4" creationId="{196A2A36-0822-44F2-ACF4-7AA3F81D962E}"/>
          </ac:picMkLst>
        </pc:picChg>
        <pc:picChg chg="add del mod">
          <ac:chgData name="Fabian Bureš" userId="S::fabian.bures@skole.hr::4bb45c82-fe68-4797-9353-10b83414a2b2" providerId="AD" clId="Web-{69783BF9-65BB-A49E-0D06-6D09135E3CCA}" dt="2021-12-22T17:29:36.670" v="470"/>
          <ac:picMkLst>
            <pc:docMk/>
            <pc:sldMk cId="1206641271" sldId="260"/>
            <ac:picMk id="8" creationId="{5C67B80E-6624-47DE-A3A3-11EEA7AB0AFC}"/>
          </ac:picMkLst>
        </pc:picChg>
        <pc:picChg chg="add del mod">
          <ac:chgData name="Fabian Bureš" userId="S::fabian.bures@skole.hr::4bb45c82-fe68-4797-9353-10b83414a2b2" providerId="AD" clId="Web-{69783BF9-65BB-A49E-0D06-6D09135E3CCA}" dt="2021-12-22T17:26:25.914" v="434"/>
          <ac:picMkLst>
            <pc:docMk/>
            <pc:sldMk cId="1206641271" sldId="260"/>
            <ac:picMk id="10" creationId="{0551A49B-F68F-4261-8B08-7A1BAE966166}"/>
          </ac:picMkLst>
        </pc:picChg>
        <pc:picChg chg="add del mod">
          <ac:chgData name="Fabian Bureš" userId="S::fabian.bures@skole.hr::4bb45c82-fe68-4797-9353-10b83414a2b2" providerId="AD" clId="Web-{69783BF9-65BB-A49E-0D06-6D09135E3CCA}" dt="2021-12-22T17:29:38.295" v="471"/>
          <ac:picMkLst>
            <pc:docMk/>
            <pc:sldMk cId="1206641271" sldId="260"/>
            <ac:picMk id="12" creationId="{73D447C5-CF7B-4EE2-9FAA-DDD45C361983}"/>
          </ac:picMkLst>
        </pc:picChg>
        <pc:picChg chg="add del mod">
          <ac:chgData name="Fabian Bureš" userId="S::fabian.bures@skole.hr::4bb45c82-fe68-4797-9353-10b83414a2b2" providerId="AD" clId="Web-{69783BF9-65BB-A49E-0D06-6D09135E3CCA}" dt="2021-12-22T17:29:31.889" v="467"/>
          <ac:picMkLst>
            <pc:docMk/>
            <pc:sldMk cId="1206641271" sldId="260"/>
            <ac:picMk id="13" creationId="{E9756AEA-3FE9-45D9-8597-AB9A54F44C1E}"/>
          </ac:picMkLst>
        </pc:picChg>
        <pc:picChg chg="add del mod">
          <ac:chgData name="Fabian Bureš" userId="S::fabian.bures@skole.hr::4bb45c82-fe68-4797-9353-10b83414a2b2" providerId="AD" clId="Web-{69783BF9-65BB-A49E-0D06-6D09135E3CCA}" dt="2021-12-22T17:29:33.764" v="468"/>
          <ac:picMkLst>
            <pc:docMk/>
            <pc:sldMk cId="1206641271" sldId="260"/>
            <ac:picMk id="14" creationId="{37DE84BC-0EFE-4E3D-80C5-A165E04C6B42}"/>
          </ac:picMkLst>
        </pc:picChg>
        <pc:picChg chg="add mod">
          <ac:chgData name="Fabian Bureš" userId="S::fabian.bures@skole.hr::4bb45c82-fe68-4797-9353-10b83414a2b2" providerId="AD" clId="Web-{69783BF9-65BB-A49E-0D06-6D09135E3CCA}" dt="2021-12-22T17:54:20.541" v="905" actId="1076"/>
          <ac:picMkLst>
            <pc:docMk/>
            <pc:sldMk cId="1206641271" sldId="260"/>
            <ac:picMk id="15" creationId="{62381C67-63B4-4AB3-BB9D-A036339C289E}"/>
          </ac:picMkLst>
        </pc:picChg>
      </pc:sldChg>
      <pc:sldChg chg="modSp">
        <pc:chgData name="Fabian Bureš" userId="S::fabian.bures@skole.hr::4bb45c82-fe68-4797-9353-10b83414a2b2" providerId="AD" clId="Web-{69783BF9-65BB-A49E-0D06-6D09135E3CCA}" dt="2021-12-22T17:26:57.758" v="436" actId="20577"/>
        <pc:sldMkLst>
          <pc:docMk/>
          <pc:sldMk cId="531582906" sldId="261"/>
        </pc:sldMkLst>
        <pc:spChg chg="mod">
          <ac:chgData name="Fabian Bureš" userId="S::fabian.bures@skole.hr::4bb45c82-fe68-4797-9353-10b83414a2b2" providerId="AD" clId="Web-{69783BF9-65BB-A49E-0D06-6D09135E3CCA}" dt="2021-12-22T17:26:57.758" v="436" actId="20577"/>
          <ac:spMkLst>
            <pc:docMk/>
            <pc:sldMk cId="531582906" sldId="261"/>
            <ac:spMk id="3" creationId="{2C4B85BD-0FA0-4879-9C50-CD940AAC54BF}"/>
          </ac:spMkLst>
        </pc:spChg>
      </pc:sldChg>
      <pc:sldChg chg="addSp modSp new mod setBg">
        <pc:chgData name="Fabian Bureš" userId="S::fabian.bures@skole.hr::4bb45c82-fe68-4797-9353-10b83414a2b2" providerId="AD" clId="Web-{69783BF9-65BB-A49E-0D06-6D09135E3CCA}" dt="2021-12-22T17:56:19.967" v="909" actId="14100"/>
        <pc:sldMkLst>
          <pc:docMk/>
          <pc:sldMk cId="125319259" sldId="264"/>
        </pc:sldMkLst>
        <pc:spChg chg="mod">
          <ac:chgData name="Fabian Bureš" userId="S::fabian.bures@skole.hr::4bb45c82-fe68-4797-9353-10b83414a2b2" providerId="AD" clId="Web-{69783BF9-65BB-A49E-0D06-6D09135E3CCA}" dt="2021-12-22T17:35:50.728" v="575" actId="20577"/>
          <ac:spMkLst>
            <pc:docMk/>
            <pc:sldMk cId="125319259" sldId="264"/>
            <ac:spMk id="2" creationId="{079120D0-CB3C-479F-8643-585242F00DC3}"/>
          </ac:spMkLst>
        </pc:spChg>
        <pc:spChg chg="mod">
          <ac:chgData name="Fabian Bureš" userId="S::fabian.bures@skole.hr::4bb45c82-fe68-4797-9353-10b83414a2b2" providerId="AD" clId="Web-{69783BF9-65BB-A49E-0D06-6D09135E3CCA}" dt="2021-12-22T17:49:50.987" v="882" actId="20577"/>
          <ac:spMkLst>
            <pc:docMk/>
            <pc:sldMk cId="125319259" sldId="264"/>
            <ac:spMk id="3" creationId="{2268336D-7E55-4CAA-AE5C-5E0C271E183B}"/>
          </ac:spMkLst>
        </pc:spChg>
        <pc:spChg chg="add">
          <ac:chgData name="Fabian Bureš" userId="S::fabian.bures@skole.hr::4bb45c82-fe68-4797-9353-10b83414a2b2" providerId="AD" clId="Web-{69783BF9-65BB-A49E-0D06-6D09135E3CCA}" dt="2021-12-22T17:35:35.415" v="562"/>
          <ac:spMkLst>
            <pc:docMk/>
            <pc:sldMk cId="125319259" sldId="264"/>
            <ac:spMk id="8" creationId="{72526924-84D3-45FB-A5FE-62D8FCBF53B6}"/>
          </ac:spMkLst>
        </pc:spChg>
        <pc:spChg chg="add">
          <ac:chgData name="Fabian Bureš" userId="S::fabian.bures@skole.hr::4bb45c82-fe68-4797-9353-10b83414a2b2" providerId="AD" clId="Web-{69783BF9-65BB-A49E-0D06-6D09135E3CCA}" dt="2021-12-22T17:35:35.415" v="562"/>
          <ac:spMkLst>
            <pc:docMk/>
            <pc:sldMk cId="125319259" sldId="264"/>
            <ac:spMk id="10" creationId="{5C2A6256-1DD0-4E4B-A8B3-9A711B4DBE0C}"/>
          </ac:spMkLst>
        </pc:spChg>
        <pc:spChg chg="add">
          <ac:chgData name="Fabian Bureš" userId="S::fabian.bures@skole.hr::4bb45c82-fe68-4797-9353-10b83414a2b2" providerId="AD" clId="Web-{69783BF9-65BB-A49E-0D06-6D09135E3CCA}" dt="2021-12-22T17:35:35.415" v="562"/>
          <ac:spMkLst>
            <pc:docMk/>
            <pc:sldMk cId="125319259" sldId="264"/>
            <ac:spMk id="12" creationId="{41760540-185E-4652-BFD2-9B362EF3BC99}"/>
          </ac:spMkLst>
        </pc:spChg>
        <pc:spChg chg="add">
          <ac:chgData name="Fabian Bureš" userId="S::fabian.bures@skole.hr::4bb45c82-fe68-4797-9353-10b83414a2b2" providerId="AD" clId="Web-{69783BF9-65BB-A49E-0D06-6D09135E3CCA}" dt="2021-12-22T17:35:35.415" v="562"/>
          <ac:spMkLst>
            <pc:docMk/>
            <pc:sldMk cId="125319259" sldId="264"/>
            <ac:spMk id="14" creationId="{729789F4-85C1-41A0-83EB-992E22210CB9}"/>
          </ac:spMkLst>
        </pc:spChg>
        <pc:spChg chg="add">
          <ac:chgData name="Fabian Bureš" userId="S::fabian.bures@skole.hr::4bb45c82-fe68-4797-9353-10b83414a2b2" providerId="AD" clId="Web-{69783BF9-65BB-A49E-0D06-6D09135E3CCA}" dt="2021-12-22T17:35:35.415" v="562"/>
          <ac:spMkLst>
            <pc:docMk/>
            <pc:sldMk cId="125319259" sldId="264"/>
            <ac:spMk id="16" creationId="{9D9D367D-6DD2-4A7C-8918-0DCAC297559A}"/>
          </ac:spMkLst>
        </pc:spChg>
        <pc:picChg chg="add mod">
          <ac:chgData name="Fabian Bureš" userId="S::fabian.bures@skole.hr::4bb45c82-fe68-4797-9353-10b83414a2b2" providerId="AD" clId="Web-{69783BF9-65BB-A49E-0D06-6D09135E3CCA}" dt="2021-12-22T17:46:11.262" v="798" actId="1076"/>
          <ac:picMkLst>
            <pc:docMk/>
            <pc:sldMk cId="125319259" sldId="264"/>
            <ac:picMk id="4" creationId="{CDA7EE93-77CE-4C7C-B9E4-97739EF54A71}"/>
          </ac:picMkLst>
        </pc:picChg>
        <pc:picChg chg="add mod">
          <ac:chgData name="Fabian Bureš" userId="S::fabian.bures@skole.hr::4bb45c82-fe68-4797-9353-10b83414a2b2" providerId="AD" clId="Web-{69783BF9-65BB-A49E-0D06-6D09135E3CCA}" dt="2021-12-22T17:46:06.652" v="797" actId="1076"/>
          <ac:picMkLst>
            <pc:docMk/>
            <pc:sldMk cId="125319259" sldId="264"/>
            <ac:picMk id="5" creationId="{21412CEC-E15B-406B-B1FE-A48F200C7992}"/>
          </ac:picMkLst>
        </pc:picChg>
        <pc:picChg chg="add mod">
          <ac:chgData name="Fabian Bureš" userId="S::fabian.bures@skole.hr::4bb45c82-fe68-4797-9353-10b83414a2b2" providerId="AD" clId="Web-{69783BF9-65BB-A49E-0D06-6D09135E3CCA}" dt="2021-12-22T17:46:13.652" v="799" actId="1076"/>
          <ac:picMkLst>
            <pc:docMk/>
            <pc:sldMk cId="125319259" sldId="264"/>
            <ac:picMk id="6" creationId="{FDEF8DC0-F5EC-43B2-BE73-7BFB4E847439}"/>
          </ac:picMkLst>
        </pc:picChg>
        <pc:picChg chg="add mod">
          <ac:chgData name="Fabian Bureš" userId="S::fabian.bures@skole.hr::4bb45c82-fe68-4797-9353-10b83414a2b2" providerId="AD" clId="Web-{69783BF9-65BB-A49E-0D06-6D09135E3CCA}" dt="2021-12-22T17:50:01.143" v="883" actId="14100"/>
          <ac:picMkLst>
            <pc:docMk/>
            <pc:sldMk cId="125319259" sldId="264"/>
            <ac:picMk id="7" creationId="{93A5DB9F-BE71-4E3E-8CD0-25222A8CBACE}"/>
          </ac:picMkLst>
        </pc:picChg>
        <pc:picChg chg="add mod">
          <ac:chgData name="Fabian Bureš" userId="S::fabian.bures@skole.hr::4bb45c82-fe68-4797-9353-10b83414a2b2" providerId="AD" clId="Web-{69783BF9-65BB-A49E-0D06-6D09135E3CCA}" dt="2021-12-22T17:51:26.099" v="897" actId="14100"/>
          <ac:picMkLst>
            <pc:docMk/>
            <pc:sldMk cId="125319259" sldId="264"/>
            <ac:picMk id="9" creationId="{1737D45B-52BD-4AC2-B281-F2C961D5DAAC}"/>
          </ac:picMkLst>
        </pc:picChg>
        <pc:picChg chg="add mod">
          <ac:chgData name="Fabian Bureš" userId="S::fabian.bures@skole.hr::4bb45c82-fe68-4797-9353-10b83414a2b2" providerId="AD" clId="Web-{69783BF9-65BB-A49E-0D06-6D09135E3CCA}" dt="2021-12-22T17:56:19.967" v="909" actId="14100"/>
          <ac:picMkLst>
            <pc:docMk/>
            <pc:sldMk cId="125319259" sldId="264"/>
            <ac:picMk id="11" creationId="{AE768292-C094-4728-9B8C-0CE22E2AEC6F}"/>
          </ac:picMkLst>
        </pc:picChg>
      </pc:sldChg>
      <pc:sldChg chg="addSp delSp modSp new del mod setBg">
        <pc:chgData name="Fabian Bureš" userId="S::fabian.bures@skole.hr::4bb45c82-fe68-4797-9353-10b83414a2b2" providerId="AD" clId="Web-{69783BF9-65BB-A49E-0D06-6D09135E3CCA}" dt="2021-12-22T17:35:25.790" v="560"/>
        <pc:sldMkLst>
          <pc:docMk/>
          <pc:sldMk cId="4110970196" sldId="264"/>
        </pc:sldMkLst>
        <pc:spChg chg="mod">
          <ac:chgData name="Fabian Bureš" userId="S::fabian.bures@skole.hr::4bb45c82-fe68-4797-9353-10b83414a2b2" providerId="AD" clId="Web-{69783BF9-65BB-A49E-0D06-6D09135E3CCA}" dt="2021-12-22T17:34:45.835" v="556" actId="20577"/>
          <ac:spMkLst>
            <pc:docMk/>
            <pc:sldMk cId="4110970196" sldId="264"/>
            <ac:spMk id="2" creationId="{1883E960-769A-4347-886A-EF74CCA63F4F}"/>
          </ac:spMkLst>
        </pc:spChg>
        <pc:spChg chg="del mod">
          <ac:chgData name="Fabian Bureš" userId="S::fabian.bures@skole.hr::4bb45c82-fe68-4797-9353-10b83414a2b2" providerId="AD" clId="Web-{69783BF9-65BB-A49E-0D06-6D09135E3CCA}" dt="2021-12-22T17:31:34.049" v="483"/>
          <ac:spMkLst>
            <pc:docMk/>
            <pc:sldMk cId="4110970196" sldId="264"/>
            <ac:spMk id="3" creationId="{16304515-67B3-47FB-AF39-EF126E02B338}"/>
          </ac:spMkLst>
        </pc:spChg>
        <pc:spChg chg="add">
          <ac:chgData name="Fabian Bureš" userId="S::fabian.bures@skole.hr::4bb45c82-fe68-4797-9353-10b83414a2b2" providerId="AD" clId="Web-{69783BF9-65BB-A49E-0D06-6D09135E3CCA}" dt="2021-12-22T17:27:36.760" v="438"/>
          <ac:spMkLst>
            <pc:docMk/>
            <pc:sldMk cId="4110970196" sldId="264"/>
            <ac:spMk id="8" creationId="{72526924-84D3-45FB-A5FE-62D8FCBF53B6}"/>
          </ac:spMkLst>
        </pc:spChg>
        <pc:spChg chg="add">
          <ac:chgData name="Fabian Bureš" userId="S::fabian.bures@skole.hr::4bb45c82-fe68-4797-9353-10b83414a2b2" providerId="AD" clId="Web-{69783BF9-65BB-A49E-0D06-6D09135E3CCA}" dt="2021-12-22T17:27:36.760" v="438"/>
          <ac:spMkLst>
            <pc:docMk/>
            <pc:sldMk cId="4110970196" sldId="264"/>
            <ac:spMk id="10" creationId="{5C2A6256-1DD0-4E4B-A8B3-9A711B4DBE0C}"/>
          </ac:spMkLst>
        </pc:spChg>
        <pc:spChg chg="add mod topLvl">
          <ac:chgData name="Fabian Bureš" userId="S::fabian.bures@skole.hr::4bb45c82-fe68-4797-9353-10b83414a2b2" providerId="AD" clId="Web-{69783BF9-65BB-A49E-0D06-6D09135E3CCA}" dt="2021-12-22T17:33:38.958" v="551" actId="14100"/>
          <ac:spMkLst>
            <pc:docMk/>
            <pc:sldMk cId="4110970196" sldId="264"/>
            <ac:spMk id="11" creationId="{A2BCABCA-4CE3-4A3F-880A-144174F665E9}"/>
          </ac:spMkLst>
        </pc:spChg>
        <pc:spChg chg="add">
          <ac:chgData name="Fabian Bureš" userId="S::fabian.bures@skole.hr::4bb45c82-fe68-4797-9353-10b83414a2b2" providerId="AD" clId="Web-{69783BF9-65BB-A49E-0D06-6D09135E3CCA}" dt="2021-12-22T17:27:36.760" v="438"/>
          <ac:spMkLst>
            <pc:docMk/>
            <pc:sldMk cId="4110970196" sldId="264"/>
            <ac:spMk id="12" creationId="{41760540-185E-4652-BFD2-9B362EF3BC99}"/>
          </ac:spMkLst>
        </pc:spChg>
        <pc:spChg chg="add">
          <ac:chgData name="Fabian Bureš" userId="S::fabian.bures@skole.hr::4bb45c82-fe68-4797-9353-10b83414a2b2" providerId="AD" clId="Web-{69783BF9-65BB-A49E-0D06-6D09135E3CCA}" dt="2021-12-22T17:27:36.760" v="438"/>
          <ac:spMkLst>
            <pc:docMk/>
            <pc:sldMk cId="4110970196" sldId="264"/>
            <ac:spMk id="14" creationId="{729789F4-85C1-41A0-83EB-992E22210CB9}"/>
          </ac:spMkLst>
        </pc:spChg>
        <pc:spChg chg="add">
          <ac:chgData name="Fabian Bureš" userId="S::fabian.bures@skole.hr::4bb45c82-fe68-4797-9353-10b83414a2b2" providerId="AD" clId="Web-{69783BF9-65BB-A49E-0D06-6D09135E3CCA}" dt="2021-12-22T17:34:36.913" v="552"/>
          <ac:spMkLst>
            <pc:docMk/>
            <pc:sldMk cId="4110970196" sldId="264"/>
            <ac:spMk id="15" creationId="{3A8B7821-25D7-46D5-8618-CBD957EC3A09}"/>
          </ac:spMkLst>
        </pc:spChg>
        <pc:spChg chg="add">
          <ac:chgData name="Fabian Bureš" userId="S::fabian.bures@skole.hr::4bb45c82-fe68-4797-9353-10b83414a2b2" providerId="AD" clId="Web-{69783BF9-65BB-A49E-0D06-6D09135E3CCA}" dt="2021-12-22T17:27:36.760" v="438"/>
          <ac:spMkLst>
            <pc:docMk/>
            <pc:sldMk cId="4110970196" sldId="264"/>
            <ac:spMk id="16" creationId="{9D9D367D-6DD2-4A7C-8918-0DCAC297559A}"/>
          </ac:spMkLst>
        </pc:spChg>
        <pc:spChg chg="add mod">
          <ac:chgData name="Fabian Bureš" userId="S::fabian.bures@skole.hr::4bb45c82-fe68-4797-9353-10b83414a2b2" providerId="AD" clId="Web-{69783BF9-65BB-A49E-0D06-6D09135E3CCA}" dt="2021-12-22T17:34:56.742" v="559" actId="14100"/>
          <ac:spMkLst>
            <pc:docMk/>
            <pc:sldMk cId="4110970196" sldId="264"/>
            <ac:spMk id="17" creationId="{952C97EA-E5B5-4405-8615-2C72A0D7E216}"/>
          </ac:spMkLst>
        </pc:spChg>
        <pc:grpChg chg="add del mod">
          <ac:chgData name="Fabian Bureš" userId="S::fabian.bures@skole.hr::4bb45c82-fe68-4797-9353-10b83414a2b2" providerId="AD" clId="Web-{69783BF9-65BB-A49E-0D06-6D09135E3CCA}" dt="2021-12-22T17:33:04.676" v="497"/>
          <ac:grpSpMkLst>
            <pc:docMk/>
            <pc:sldMk cId="4110970196" sldId="264"/>
            <ac:grpSpMk id="13" creationId="{99D2CA99-0703-4B82-B6C7-4D3E7ECC3455}"/>
          </ac:grpSpMkLst>
        </pc:grpChg>
        <pc:picChg chg="add mod ord">
          <ac:chgData name="Fabian Bureš" userId="S::fabian.bures@skole.hr::4bb45c82-fe68-4797-9353-10b83414a2b2" providerId="AD" clId="Web-{69783BF9-65BB-A49E-0D06-6D09135E3CCA}" dt="2021-12-22T17:32:03.034" v="487" actId="1076"/>
          <ac:picMkLst>
            <pc:docMk/>
            <pc:sldMk cId="4110970196" sldId="264"/>
            <ac:picMk id="4" creationId="{3243D4B6-D934-4436-AB12-5EB5E4FA833E}"/>
          </ac:picMkLst>
        </pc:picChg>
        <pc:picChg chg="add mod">
          <ac:chgData name="Fabian Bureš" userId="S::fabian.bures@skole.hr::4bb45c82-fe68-4797-9353-10b83414a2b2" providerId="AD" clId="Web-{69783BF9-65BB-A49E-0D06-6D09135E3CCA}" dt="2021-12-22T17:33:32.615" v="550" actId="1076"/>
          <ac:picMkLst>
            <pc:docMk/>
            <pc:sldMk cId="4110970196" sldId="264"/>
            <ac:picMk id="5" creationId="{F8FD8E0C-16E4-4C23-A0FA-454826E56833}"/>
          </ac:picMkLst>
        </pc:picChg>
        <pc:picChg chg="add mod">
          <ac:chgData name="Fabian Bureš" userId="S::fabian.bures@skole.hr::4bb45c82-fe68-4797-9353-10b83414a2b2" providerId="AD" clId="Web-{69783BF9-65BB-A49E-0D06-6D09135E3CCA}" dt="2021-12-22T17:33:16.036" v="499" actId="1076"/>
          <ac:picMkLst>
            <pc:docMk/>
            <pc:sldMk cId="4110970196" sldId="264"/>
            <ac:picMk id="6" creationId="{7E69A0EE-9D57-47F3-ABEF-343406DAE3D8}"/>
          </ac:picMkLst>
        </pc:picChg>
        <pc:picChg chg="add del mod topLvl">
          <ac:chgData name="Fabian Bureš" userId="S::fabian.bures@skole.hr::4bb45c82-fe68-4797-9353-10b83414a2b2" providerId="AD" clId="Web-{69783BF9-65BB-A49E-0D06-6D09135E3CCA}" dt="2021-12-22T17:33:04.676" v="497"/>
          <ac:picMkLst>
            <pc:docMk/>
            <pc:sldMk cId="4110970196" sldId="264"/>
            <ac:picMk id="7" creationId="{31BBBCF1-11B3-463E-90B7-554750E76BE4}"/>
          </ac:picMkLst>
        </pc:picChg>
        <pc:picChg chg="add del mod">
          <ac:chgData name="Fabian Bureš" userId="S::fabian.bures@skole.hr::4bb45c82-fe68-4797-9353-10b83414a2b2" providerId="AD" clId="Web-{69783BF9-65BB-A49E-0D06-6D09135E3CCA}" dt="2021-12-22T17:33:00.379" v="496"/>
          <ac:picMkLst>
            <pc:docMk/>
            <pc:sldMk cId="4110970196" sldId="264"/>
            <ac:picMk id="9" creationId="{9EF265DB-1FA3-494B-9F1C-DF1F8A5B638D}"/>
          </ac:picMkLst>
        </pc:picChg>
      </pc:sldChg>
    </pc:docChg>
  </pc:docChgLst>
  <pc:docChgLst>
    <pc:chgData name="Fabian Bureš" userId="S::fabian.bures@skole.hr::4bb45c82-fe68-4797-9353-10b83414a2b2" providerId="AD" clId="Web-{41F8EAB1-D1CA-4CD3-839A-32E93E2B765B}"/>
    <pc:docChg chg="addSld modSld addMainMaster delMainMaster">
      <pc:chgData name="Fabian Bureš" userId="S::fabian.bures@skole.hr::4bb45c82-fe68-4797-9353-10b83414a2b2" providerId="AD" clId="Web-{41F8EAB1-D1CA-4CD3-839A-32E93E2B765B}" dt="2021-12-22T07:54:46.673" v="1124" actId="20577"/>
      <pc:docMkLst>
        <pc:docMk/>
      </pc:docMkLst>
      <pc:sldChg chg="addSp modSp mod setBg modClrScheme chgLayout">
        <pc:chgData name="Fabian Bureš" userId="S::fabian.bures@skole.hr::4bb45c82-fe68-4797-9353-10b83414a2b2" providerId="AD" clId="Web-{41F8EAB1-D1CA-4CD3-839A-32E93E2B765B}" dt="2021-12-22T06:58:19.072" v="192" actId="14100"/>
        <pc:sldMkLst>
          <pc:docMk/>
          <pc:sldMk cId="414714023" sldId="256"/>
        </pc:sldMkLst>
        <pc:spChg chg="mod">
          <ac:chgData name="Fabian Bureš" userId="S::fabian.bures@skole.hr::4bb45c82-fe68-4797-9353-10b83414a2b2" providerId="AD" clId="Web-{41F8EAB1-D1CA-4CD3-839A-32E93E2B765B}" dt="2021-12-22T06:54:03.770" v="66" actId="20577"/>
          <ac:spMkLst>
            <pc:docMk/>
            <pc:sldMk cId="414714023" sldId="256"/>
            <ac:spMk id="2" creationId="{00000000-0000-0000-0000-000000000000}"/>
          </ac:spMkLst>
        </pc:spChg>
        <pc:spChg chg="mod">
          <ac:chgData name="Fabian Bureš" userId="S::fabian.bures@skole.hr::4bb45c82-fe68-4797-9353-10b83414a2b2" providerId="AD" clId="Web-{41F8EAB1-D1CA-4CD3-839A-32E93E2B765B}" dt="2021-12-22T06:55:25.115" v="184" actId="20577"/>
          <ac:spMkLst>
            <pc:docMk/>
            <pc:sldMk cId="414714023" sldId="256"/>
            <ac:spMk id="3" creationId="{00000000-0000-0000-0000-000000000000}"/>
          </ac:spMkLst>
        </pc:spChg>
        <pc:spChg chg="add">
          <ac:chgData name="Fabian Bureš" userId="S::fabian.bures@skole.hr::4bb45c82-fe68-4797-9353-10b83414a2b2" providerId="AD" clId="Web-{41F8EAB1-D1CA-4CD3-839A-32E93E2B765B}" dt="2021-12-22T06:51:03.906" v="0"/>
          <ac:spMkLst>
            <pc:docMk/>
            <pc:sldMk cId="414714023" sldId="256"/>
            <ac:spMk id="9" creationId="{EA164D6B-6878-4B9F-A2D0-985D39B17B46}"/>
          </ac:spMkLst>
        </pc:spChg>
        <pc:spChg chg="add">
          <ac:chgData name="Fabian Bureš" userId="S::fabian.bures@skole.hr::4bb45c82-fe68-4797-9353-10b83414a2b2" providerId="AD" clId="Web-{41F8EAB1-D1CA-4CD3-839A-32E93E2B765B}" dt="2021-12-22T06:51:03.906" v="0"/>
          <ac:spMkLst>
            <pc:docMk/>
            <pc:sldMk cId="414714023" sldId="256"/>
            <ac:spMk id="11" creationId="{362F176A-9349-4CD7-8042-59C0200C8CE9}"/>
          </ac:spMkLst>
        </pc:spChg>
        <pc:spChg chg="add">
          <ac:chgData name="Fabian Bureš" userId="S::fabian.bures@skole.hr::4bb45c82-fe68-4797-9353-10b83414a2b2" providerId="AD" clId="Web-{41F8EAB1-D1CA-4CD3-839A-32E93E2B765B}" dt="2021-12-22T06:51:03.906" v="0"/>
          <ac:spMkLst>
            <pc:docMk/>
            <pc:sldMk cId="414714023" sldId="256"/>
            <ac:spMk id="13" creationId="{4E9A171F-91A7-42F8-B25C-E38B244E757C}"/>
          </ac:spMkLst>
        </pc:spChg>
        <pc:spChg chg="add">
          <ac:chgData name="Fabian Bureš" userId="S::fabian.bures@skole.hr::4bb45c82-fe68-4797-9353-10b83414a2b2" providerId="AD" clId="Web-{41F8EAB1-D1CA-4CD3-839A-32E93E2B765B}" dt="2021-12-22T06:51:03.906" v="0"/>
          <ac:spMkLst>
            <pc:docMk/>
            <pc:sldMk cId="414714023" sldId="256"/>
            <ac:spMk id="15" creationId="{064738AB-B6BE-4867-889A-52CE4AC8DBD0}"/>
          </ac:spMkLst>
        </pc:spChg>
        <pc:spChg chg="add">
          <ac:chgData name="Fabian Bureš" userId="S::fabian.bures@skole.hr::4bb45c82-fe68-4797-9353-10b83414a2b2" providerId="AD" clId="Web-{41F8EAB1-D1CA-4CD3-839A-32E93E2B765B}" dt="2021-12-22T06:51:03.906" v="0"/>
          <ac:spMkLst>
            <pc:docMk/>
            <pc:sldMk cId="414714023" sldId="256"/>
            <ac:spMk id="17" creationId="{57851D67-7085-40E2-B146-F91433A28E08}"/>
          </ac:spMkLst>
        </pc:spChg>
        <pc:spChg chg="add">
          <ac:chgData name="Fabian Bureš" userId="S::fabian.bures@skole.hr::4bb45c82-fe68-4797-9353-10b83414a2b2" providerId="AD" clId="Web-{41F8EAB1-D1CA-4CD3-839A-32E93E2B765B}" dt="2021-12-22T06:51:03.906" v="0"/>
          <ac:spMkLst>
            <pc:docMk/>
            <pc:sldMk cId="414714023" sldId="256"/>
            <ac:spMk id="19" creationId="{9C969C2C-E7E3-4052-87D4-61E733EC1BBD}"/>
          </ac:spMkLst>
        </pc:spChg>
        <pc:spChg chg="add">
          <ac:chgData name="Fabian Bureš" userId="S::fabian.bures@skole.hr::4bb45c82-fe68-4797-9353-10b83414a2b2" providerId="AD" clId="Web-{41F8EAB1-D1CA-4CD3-839A-32E93E2B765B}" dt="2021-12-22T06:51:03.906" v="0"/>
          <ac:spMkLst>
            <pc:docMk/>
            <pc:sldMk cId="414714023" sldId="256"/>
            <ac:spMk id="21" creationId="{7C60369F-A41B-4D6E-8990-30E2715C5730}"/>
          </ac:spMkLst>
        </pc:spChg>
        <pc:picChg chg="add mod">
          <ac:chgData name="Fabian Bureš" userId="S::fabian.bures@skole.hr::4bb45c82-fe68-4797-9353-10b83414a2b2" providerId="AD" clId="Web-{41F8EAB1-D1CA-4CD3-839A-32E93E2B765B}" dt="2021-12-22T06:58:19.072" v="192" actId="14100"/>
          <ac:picMkLst>
            <pc:docMk/>
            <pc:sldMk cId="414714023" sldId="256"/>
            <ac:picMk id="4" creationId="{206BA7FC-4AAD-4C5B-92CC-49DBA0ACC0FE}"/>
          </ac:picMkLst>
        </pc:picChg>
      </pc:sldChg>
      <pc:sldChg chg="addSp delSp modSp new mod setBg">
        <pc:chgData name="Fabian Bureš" userId="S::fabian.bures@skole.hr::4bb45c82-fe68-4797-9353-10b83414a2b2" providerId="AD" clId="Web-{41F8EAB1-D1CA-4CD3-839A-32E93E2B765B}" dt="2021-12-22T07:08:13.930" v="328"/>
        <pc:sldMkLst>
          <pc:docMk/>
          <pc:sldMk cId="1412523753" sldId="257"/>
        </pc:sldMkLst>
        <pc:spChg chg="mod">
          <ac:chgData name="Fabian Bureš" userId="S::fabian.bures@skole.hr::4bb45c82-fe68-4797-9353-10b83414a2b2" providerId="AD" clId="Web-{41F8EAB1-D1CA-4CD3-839A-32E93E2B765B}" dt="2021-12-22T07:08:13.930" v="328"/>
          <ac:spMkLst>
            <pc:docMk/>
            <pc:sldMk cId="1412523753" sldId="257"/>
            <ac:spMk id="2" creationId="{7C89B1FF-4DF3-4ED0-88F3-FBD3AAF5312A}"/>
          </ac:spMkLst>
        </pc:spChg>
        <pc:spChg chg="mod">
          <ac:chgData name="Fabian Bureš" userId="S::fabian.bures@skole.hr::4bb45c82-fe68-4797-9353-10b83414a2b2" providerId="AD" clId="Web-{41F8EAB1-D1CA-4CD3-839A-32E93E2B765B}" dt="2021-12-22T07:08:13.930" v="328"/>
          <ac:spMkLst>
            <pc:docMk/>
            <pc:sldMk cId="1412523753" sldId="257"/>
            <ac:spMk id="3" creationId="{E1CB6EB2-2218-4356-9EF1-98C1540054B0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08:13.930" v="328"/>
          <ac:spMkLst>
            <pc:docMk/>
            <pc:sldMk cId="1412523753" sldId="257"/>
            <ac:spMk id="8" creationId="{72526924-84D3-45FB-A5FE-62D8FCBF53B6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08:13.930" v="328"/>
          <ac:spMkLst>
            <pc:docMk/>
            <pc:sldMk cId="1412523753" sldId="257"/>
            <ac:spMk id="10" creationId="{5C2A6256-1DD0-4E4B-A8B3-9A711B4DBE0C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08:13.930" v="328"/>
          <ac:spMkLst>
            <pc:docMk/>
            <pc:sldMk cId="1412523753" sldId="257"/>
            <ac:spMk id="12" creationId="{41760540-185E-4652-BFD2-9B362EF3BC99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08:13.930" v="328"/>
          <ac:spMkLst>
            <pc:docMk/>
            <pc:sldMk cId="1412523753" sldId="257"/>
            <ac:spMk id="14" creationId="{729789F4-85C1-41A0-83EB-992E22210CB9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08:13.930" v="328"/>
          <ac:spMkLst>
            <pc:docMk/>
            <pc:sldMk cId="1412523753" sldId="257"/>
            <ac:spMk id="16" creationId="{9D9D367D-6DD2-4A7C-8918-0DCAC297559A}"/>
          </ac:spMkLst>
        </pc:spChg>
        <pc:spChg chg="add">
          <ac:chgData name="Fabian Bureš" userId="S::fabian.bures@skole.hr::4bb45c82-fe68-4797-9353-10b83414a2b2" providerId="AD" clId="Web-{41F8EAB1-D1CA-4CD3-839A-32E93E2B765B}" dt="2021-12-22T07:08:13.930" v="328"/>
          <ac:spMkLst>
            <pc:docMk/>
            <pc:sldMk cId="1412523753" sldId="257"/>
            <ac:spMk id="21" creationId="{DA4E7B50-D68C-43EB-930F-EA442A13A9B2}"/>
          </ac:spMkLst>
        </pc:spChg>
        <pc:spChg chg="add">
          <ac:chgData name="Fabian Bureš" userId="S::fabian.bures@skole.hr::4bb45c82-fe68-4797-9353-10b83414a2b2" providerId="AD" clId="Web-{41F8EAB1-D1CA-4CD3-839A-32E93E2B765B}" dt="2021-12-22T07:08:13.930" v="328"/>
          <ac:spMkLst>
            <pc:docMk/>
            <pc:sldMk cId="1412523753" sldId="257"/>
            <ac:spMk id="23" creationId="{02822754-E01B-4742-88B9-BE0984BAFE58}"/>
          </ac:spMkLst>
        </pc:spChg>
        <pc:spChg chg="add">
          <ac:chgData name="Fabian Bureš" userId="S::fabian.bures@skole.hr::4bb45c82-fe68-4797-9353-10b83414a2b2" providerId="AD" clId="Web-{41F8EAB1-D1CA-4CD3-839A-32E93E2B765B}" dt="2021-12-22T07:08:13.930" v="328"/>
          <ac:spMkLst>
            <pc:docMk/>
            <pc:sldMk cId="1412523753" sldId="257"/>
            <ac:spMk id="25" creationId="{387C5BBA-BBE2-4821-96CF-38FC49570F60}"/>
          </ac:spMkLst>
        </pc:spChg>
        <pc:spChg chg="add">
          <ac:chgData name="Fabian Bureš" userId="S::fabian.bures@skole.hr::4bb45c82-fe68-4797-9353-10b83414a2b2" providerId="AD" clId="Web-{41F8EAB1-D1CA-4CD3-839A-32E93E2B765B}" dt="2021-12-22T07:08:13.930" v="328"/>
          <ac:spMkLst>
            <pc:docMk/>
            <pc:sldMk cId="1412523753" sldId="257"/>
            <ac:spMk id="27" creationId="{3611DA2B-4CF7-4A57-82AC-FA120DE44DB9}"/>
          </ac:spMkLst>
        </pc:spChg>
        <pc:spChg chg="add">
          <ac:chgData name="Fabian Bureš" userId="S::fabian.bures@skole.hr::4bb45c82-fe68-4797-9353-10b83414a2b2" providerId="AD" clId="Web-{41F8EAB1-D1CA-4CD3-839A-32E93E2B765B}" dt="2021-12-22T07:08:13.930" v="328"/>
          <ac:spMkLst>
            <pc:docMk/>
            <pc:sldMk cId="1412523753" sldId="257"/>
            <ac:spMk id="29" creationId="{C1CF7BFC-0A02-4106-88A8-CCC0D944451E}"/>
          </ac:spMkLst>
        </pc:spChg>
        <pc:spChg chg="add">
          <ac:chgData name="Fabian Bureš" userId="S::fabian.bures@skole.hr::4bb45c82-fe68-4797-9353-10b83414a2b2" providerId="AD" clId="Web-{41F8EAB1-D1CA-4CD3-839A-32E93E2B765B}" dt="2021-12-22T07:08:13.930" v="328"/>
          <ac:spMkLst>
            <pc:docMk/>
            <pc:sldMk cId="1412523753" sldId="257"/>
            <ac:spMk id="31" creationId="{73167A8C-FFEF-4D1B-8459-E2BB5C045FAE}"/>
          </ac:spMkLst>
        </pc:spChg>
        <pc:spChg chg="add">
          <ac:chgData name="Fabian Bureš" userId="S::fabian.bures@skole.hr::4bb45c82-fe68-4797-9353-10b83414a2b2" providerId="AD" clId="Web-{41F8EAB1-D1CA-4CD3-839A-32E93E2B765B}" dt="2021-12-22T07:08:13.930" v="328"/>
          <ac:spMkLst>
            <pc:docMk/>
            <pc:sldMk cId="1412523753" sldId="257"/>
            <ac:spMk id="33" creationId="{1CA3DFBE-30A6-4BDE-9238-14F3652B4F99}"/>
          </ac:spMkLst>
        </pc:spChg>
        <pc:picChg chg="add mod">
          <ac:chgData name="Fabian Bureš" userId="S::fabian.bures@skole.hr::4bb45c82-fe68-4797-9353-10b83414a2b2" providerId="AD" clId="Web-{41F8EAB1-D1CA-4CD3-839A-32E93E2B765B}" dt="2021-12-22T07:08:13.930" v="328"/>
          <ac:picMkLst>
            <pc:docMk/>
            <pc:sldMk cId="1412523753" sldId="257"/>
            <ac:picMk id="4" creationId="{5D3E0047-6F3F-4331-96BC-85D1C12623EF}"/>
          </ac:picMkLst>
        </pc:picChg>
      </pc:sldChg>
      <pc:sldChg chg="addSp delSp modSp new mod setBg">
        <pc:chgData name="Fabian Bureš" userId="S::fabian.bures@skole.hr::4bb45c82-fe68-4797-9353-10b83414a2b2" providerId="AD" clId="Web-{41F8EAB1-D1CA-4CD3-839A-32E93E2B765B}" dt="2021-12-22T07:18:58.842" v="519"/>
        <pc:sldMkLst>
          <pc:docMk/>
          <pc:sldMk cId="4282304833" sldId="258"/>
        </pc:sldMkLst>
        <pc:spChg chg="mod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2" creationId="{CE0233A6-DCD2-4D16-88B1-267F0411FB22}"/>
          </ac:spMkLst>
        </pc:spChg>
        <pc:spChg chg="mod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3" creationId="{D35CE75E-BF1E-4BE0-82D3-77E7EBFDCAB9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8" creationId="{DA4E7B50-D68C-43EB-930F-EA442A13A9B2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10" creationId="{3611DA2B-4CF7-4A57-82AC-FA120DE44DB9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12" creationId="{02822754-E01B-4742-88B9-BE0984BAFE58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14" creationId="{65304E59-B4DC-4CA3-89F1-5C88000EB708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16" creationId="{C1CF7BFC-0A02-4106-88A8-CCC0D944451E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18" creationId="{1C1079DE-42AC-4D2A-8027-2E9A51B36D7E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20" creationId="{387C5BBA-BBE2-4821-96CF-38FC49570F60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22" creationId="{73167A8C-FFEF-4D1B-8459-E2BB5C045FAE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24" creationId="{1CA3DFBE-30A6-4BDE-9238-14F3652B4F99}"/>
          </ac:spMkLst>
        </pc:spChg>
        <pc:spChg chg="add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29" creationId="{099405E2-1A96-4DBA-A9DC-4C2A1B421CA9}"/>
          </ac:spMkLst>
        </pc:spChg>
        <pc:spChg chg="add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31" creationId="{BCF4857D-F003-4CA1-82AB-00900B1008BA}"/>
          </ac:spMkLst>
        </pc:spChg>
        <pc:spChg chg="add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33" creationId="{79855050-A75B-4DD0-9B56-8B1C7722D884}"/>
          </ac:spMkLst>
        </pc:spChg>
        <pc:spChg chg="add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35" creationId="{5E6738EB-6FF0-4AF9-8462-57F4494B88B2}"/>
          </ac:spMkLst>
        </pc:spChg>
        <pc:spChg chg="add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37" creationId="{DB791336-FCAA-4174-9303-B3F374861110}"/>
          </ac:spMkLst>
        </pc:spChg>
        <pc:spChg chg="add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39" creationId="{CA212158-300D-44D0-9CCE-472C3F669EE1}"/>
          </ac:spMkLst>
        </pc:spChg>
        <pc:spChg chg="add">
          <ac:chgData name="Fabian Bureš" userId="S::fabian.bures@skole.hr::4bb45c82-fe68-4797-9353-10b83414a2b2" providerId="AD" clId="Web-{41F8EAB1-D1CA-4CD3-839A-32E93E2B765B}" dt="2021-12-22T07:18:58.842" v="519"/>
          <ac:spMkLst>
            <pc:docMk/>
            <pc:sldMk cId="4282304833" sldId="258"/>
            <ac:spMk id="41" creationId="{988521F4-D44A-42C5-9BDB-5CA25554098B}"/>
          </ac:spMkLst>
        </pc:spChg>
        <pc:picChg chg="add mod ord">
          <ac:chgData name="Fabian Bureš" userId="S::fabian.bures@skole.hr::4bb45c82-fe68-4797-9353-10b83414a2b2" providerId="AD" clId="Web-{41F8EAB1-D1CA-4CD3-839A-32E93E2B765B}" dt="2021-12-22T07:18:58.842" v="519"/>
          <ac:picMkLst>
            <pc:docMk/>
            <pc:sldMk cId="4282304833" sldId="258"/>
            <ac:picMk id="4" creationId="{4DC0173F-03A3-43FE-822A-A1FD2A627BC7}"/>
          </ac:picMkLst>
        </pc:picChg>
      </pc:sldChg>
      <pc:sldChg chg="addSp delSp modSp new mod setBg">
        <pc:chgData name="Fabian Bureš" userId="S::fabian.bures@skole.hr::4bb45c82-fe68-4797-9353-10b83414a2b2" providerId="AD" clId="Web-{41F8EAB1-D1CA-4CD3-839A-32E93E2B765B}" dt="2021-12-22T07:28:39.996" v="691" actId="20577"/>
        <pc:sldMkLst>
          <pc:docMk/>
          <pc:sldMk cId="1798467969" sldId="259"/>
        </pc:sldMkLst>
        <pc:spChg chg="mod">
          <ac:chgData name="Fabian Bureš" userId="S::fabian.bures@skole.hr::4bb45c82-fe68-4797-9353-10b83414a2b2" providerId="AD" clId="Web-{41F8EAB1-D1CA-4CD3-839A-32E93E2B765B}" dt="2021-12-22T07:21:12.814" v="546" actId="20577"/>
          <ac:spMkLst>
            <pc:docMk/>
            <pc:sldMk cId="1798467969" sldId="259"/>
            <ac:spMk id="2" creationId="{A41AEAC3-E30C-4A04-86C9-073842871333}"/>
          </ac:spMkLst>
        </pc:spChg>
        <pc:spChg chg="mod">
          <ac:chgData name="Fabian Bureš" userId="S::fabian.bures@skole.hr::4bb45c82-fe68-4797-9353-10b83414a2b2" providerId="AD" clId="Web-{41F8EAB1-D1CA-4CD3-839A-32E93E2B765B}" dt="2021-12-22T07:28:39.996" v="691" actId="20577"/>
          <ac:spMkLst>
            <pc:docMk/>
            <pc:sldMk cId="1798467969" sldId="259"/>
            <ac:spMk id="3" creationId="{0784E240-9990-4572-8AFF-DBE6D529B0E3}"/>
          </ac:spMkLst>
        </pc:spChg>
        <pc:spChg chg="add">
          <ac:chgData name="Fabian Bureš" userId="S::fabian.bures@skole.hr::4bb45c82-fe68-4797-9353-10b83414a2b2" providerId="AD" clId="Web-{41F8EAB1-D1CA-4CD3-839A-32E93E2B765B}" dt="2021-12-22T07:20:29.313" v="523"/>
          <ac:spMkLst>
            <pc:docMk/>
            <pc:sldMk cId="1798467969" sldId="259"/>
            <ac:spMk id="5" creationId="{72526924-84D3-45FB-A5FE-62D8FCBF53B6}"/>
          </ac:spMkLst>
        </pc:spChg>
        <pc:spChg chg="add">
          <ac:chgData name="Fabian Bureš" userId="S::fabian.bures@skole.hr::4bb45c82-fe68-4797-9353-10b83414a2b2" providerId="AD" clId="Web-{41F8EAB1-D1CA-4CD3-839A-32E93E2B765B}" dt="2021-12-22T07:20:29.313" v="523"/>
          <ac:spMkLst>
            <pc:docMk/>
            <pc:sldMk cId="1798467969" sldId="259"/>
            <ac:spMk id="6" creationId="{5C2A6256-1DD0-4E4B-A8B3-9A711B4DBE0C}"/>
          </ac:spMkLst>
        </pc:spChg>
        <pc:spChg chg="add">
          <ac:chgData name="Fabian Bureš" userId="S::fabian.bures@skole.hr::4bb45c82-fe68-4797-9353-10b83414a2b2" providerId="AD" clId="Web-{41F8EAB1-D1CA-4CD3-839A-32E93E2B765B}" dt="2021-12-22T07:20:29.313" v="523"/>
          <ac:spMkLst>
            <pc:docMk/>
            <pc:sldMk cId="1798467969" sldId="259"/>
            <ac:spMk id="7" creationId="{41760540-185E-4652-BFD2-9B362EF3BC99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20:29.297" v="522"/>
          <ac:spMkLst>
            <pc:docMk/>
            <pc:sldMk cId="1798467969" sldId="259"/>
            <ac:spMk id="8" creationId="{099405E2-1A96-4DBA-A9DC-4C2A1B421CA9}"/>
          </ac:spMkLst>
        </pc:spChg>
        <pc:spChg chg="add">
          <ac:chgData name="Fabian Bureš" userId="S::fabian.bures@skole.hr::4bb45c82-fe68-4797-9353-10b83414a2b2" providerId="AD" clId="Web-{41F8EAB1-D1CA-4CD3-839A-32E93E2B765B}" dt="2021-12-22T07:20:29.313" v="523"/>
          <ac:spMkLst>
            <pc:docMk/>
            <pc:sldMk cId="1798467969" sldId="259"/>
            <ac:spMk id="9" creationId="{729789F4-85C1-41A0-83EB-992E22210CB9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20:29.297" v="522"/>
          <ac:spMkLst>
            <pc:docMk/>
            <pc:sldMk cId="1798467969" sldId="259"/>
            <ac:spMk id="10" creationId="{6186DD79-F4CA-4DD7-9C78-AC180665FA3C}"/>
          </ac:spMkLst>
        </pc:spChg>
        <pc:spChg chg="add">
          <ac:chgData name="Fabian Bureš" userId="S::fabian.bures@skole.hr::4bb45c82-fe68-4797-9353-10b83414a2b2" providerId="AD" clId="Web-{41F8EAB1-D1CA-4CD3-839A-32E93E2B765B}" dt="2021-12-22T07:20:29.313" v="523"/>
          <ac:spMkLst>
            <pc:docMk/>
            <pc:sldMk cId="1798467969" sldId="259"/>
            <ac:spMk id="11" creationId="{9D9D367D-6DD2-4A7C-8918-0DCAC297559A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20:29.297" v="522"/>
          <ac:spMkLst>
            <pc:docMk/>
            <pc:sldMk cId="1798467969" sldId="259"/>
            <ac:spMk id="12" creationId="{BCF4857D-F003-4CA1-82AB-00900B1008BA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20:29.297" v="522"/>
          <ac:spMkLst>
            <pc:docMk/>
            <pc:sldMk cId="1798467969" sldId="259"/>
            <ac:spMk id="14" creationId="{79855050-A75B-4DD0-9B56-8B1C7722D884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20:29.297" v="522"/>
          <ac:spMkLst>
            <pc:docMk/>
            <pc:sldMk cId="1798467969" sldId="259"/>
            <ac:spMk id="16" creationId="{5E6738EB-6FF0-4AF9-8462-57F4494B88B2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20:29.297" v="522"/>
          <ac:spMkLst>
            <pc:docMk/>
            <pc:sldMk cId="1798467969" sldId="259"/>
            <ac:spMk id="18" creationId="{DB791336-FCAA-4174-9303-B3F374861110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20:29.297" v="522"/>
          <ac:spMkLst>
            <pc:docMk/>
            <pc:sldMk cId="1798467969" sldId="259"/>
            <ac:spMk id="20" creationId="{CA212158-300D-44D0-9CCE-472C3F669EE1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20:29.297" v="522"/>
          <ac:spMkLst>
            <pc:docMk/>
            <pc:sldMk cId="1798467969" sldId="259"/>
            <ac:spMk id="22" creationId="{988521F4-D44A-42C5-9BDB-5CA25554098B}"/>
          </ac:spMkLst>
        </pc:spChg>
      </pc:sldChg>
      <pc:sldChg chg="addSp delSp modSp new mod setBg">
        <pc:chgData name="Fabian Bureš" userId="S::fabian.bures@skole.hr::4bb45c82-fe68-4797-9353-10b83414a2b2" providerId="AD" clId="Web-{41F8EAB1-D1CA-4CD3-839A-32E93E2B765B}" dt="2021-12-22T07:34:17.488" v="720" actId="20577"/>
        <pc:sldMkLst>
          <pc:docMk/>
          <pc:sldMk cId="1206641271" sldId="260"/>
        </pc:sldMkLst>
        <pc:spChg chg="mod">
          <ac:chgData name="Fabian Bureš" userId="S::fabian.bures@skole.hr::4bb45c82-fe68-4797-9353-10b83414a2b2" providerId="AD" clId="Web-{41F8EAB1-D1CA-4CD3-839A-32E93E2B765B}" dt="2021-12-22T07:32:03.766" v="716" actId="20577"/>
          <ac:spMkLst>
            <pc:docMk/>
            <pc:sldMk cId="1206641271" sldId="260"/>
            <ac:spMk id="2" creationId="{80371206-0E39-450E-80BF-9B2721731A73}"/>
          </ac:spMkLst>
        </pc:spChg>
        <pc:spChg chg="mod">
          <ac:chgData name="Fabian Bureš" userId="S::fabian.bures@skole.hr::4bb45c82-fe68-4797-9353-10b83414a2b2" providerId="AD" clId="Web-{41F8EAB1-D1CA-4CD3-839A-32E93E2B765B}" dt="2021-12-22T07:34:17.488" v="720" actId="20577"/>
          <ac:spMkLst>
            <pc:docMk/>
            <pc:sldMk cId="1206641271" sldId="260"/>
            <ac:spMk id="3" creationId="{6F7BEDA7-522E-43DD-A216-C7BA58F935AB}"/>
          </ac:spMkLst>
        </pc:spChg>
        <pc:spChg chg="add">
          <ac:chgData name="Fabian Bureš" userId="S::fabian.bures@skole.hr::4bb45c82-fe68-4797-9353-10b83414a2b2" providerId="AD" clId="Web-{41F8EAB1-D1CA-4CD3-839A-32E93E2B765B}" dt="2021-12-22T07:31:46.813" v="695"/>
          <ac:spMkLst>
            <pc:docMk/>
            <pc:sldMk cId="1206641271" sldId="260"/>
            <ac:spMk id="5" creationId="{72526924-84D3-45FB-A5FE-62D8FCBF53B6}"/>
          </ac:spMkLst>
        </pc:spChg>
        <pc:spChg chg="add">
          <ac:chgData name="Fabian Bureš" userId="S::fabian.bures@skole.hr::4bb45c82-fe68-4797-9353-10b83414a2b2" providerId="AD" clId="Web-{41F8EAB1-D1CA-4CD3-839A-32E93E2B765B}" dt="2021-12-22T07:31:46.813" v="695"/>
          <ac:spMkLst>
            <pc:docMk/>
            <pc:sldMk cId="1206641271" sldId="260"/>
            <ac:spMk id="6" creationId="{5C2A6256-1DD0-4E4B-A8B3-9A711B4DBE0C}"/>
          </ac:spMkLst>
        </pc:spChg>
        <pc:spChg chg="add">
          <ac:chgData name="Fabian Bureš" userId="S::fabian.bures@skole.hr::4bb45c82-fe68-4797-9353-10b83414a2b2" providerId="AD" clId="Web-{41F8EAB1-D1CA-4CD3-839A-32E93E2B765B}" dt="2021-12-22T07:31:46.813" v="695"/>
          <ac:spMkLst>
            <pc:docMk/>
            <pc:sldMk cId="1206641271" sldId="260"/>
            <ac:spMk id="7" creationId="{41760540-185E-4652-BFD2-9B362EF3BC99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31:46.797" v="694"/>
          <ac:spMkLst>
            <pc:docMk/>
            <pc:sldMk cId="1206641271" sldId="260"/>
            <ac:spMk id="8" creationId="{099405E2-1A96-4DBA-A9DC-4C2A1B421CA9}"/>
          </ac:spMkLst>
        </pc:spChg>
        <pc:spChg chg="add">
          <ac:chgData name="Fabian Bureš" userId="S::fabian.bures@skole.hr::4bb45c82-fe68-4797-9353-10b83414a2b2" providerId="AD" clId="Web-{41F8EAB1-D1CA-4CD3-839A-32E93E2B765B}" dt="2021-12-22T07:31:46.813" v="695"/>
          <ac:spMkLst>
            <pc:docMk/>
            <pc:sldMk cId="1206641271" sldId="260"/>
            <ac:spMk id="9" creationId="{729789F4-85C1-41A0-83EB-992E22210CB9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31:46.797" v="694"/>
          <ac:spMkLst>
            <pc:docMk/>
            <pc:sldMk cId="1206641271" sldId="260"/>
            <ac:spMk id="10" creationId="{3DB426D6-FD66-4A48-A6EB-235CF40812EE}"/>
          </ac:spMkLst>
        </pc:spChg>
        <pc:spChg chg="add">
          <ac:chgData name="Fabian Bureš" userId="S::fabian.bures@skole.hr::4bb45c82-fe68-4797-9353-10b83414a2b2" providerId="AD" clId="Web-{41F8EAB1-D1CA-4CD3-839A-32E93E2B765B}" dt="2021-12-22T07:31:46.813" v="695"/>
          <ac:spMkLst>
            <pc:docMk/>
            <pc:sldMk cId="1206641271" sldId="260"/>
            <ac:spMk id="11" creationId="{9D9D367D-6DD2-4A7C-8918-0DCAC297559A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31:46.797" v="694"/>
          <ac:spMkLst>
            <pc:docMk/>
            <pc:sldMk cId="1206641271" sldId="260"/>
            <ac:spMk id="12" creationId="{79855050-A75B-4DD0-9B56-8B1C7722D884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31:46.797" v="694"/>
          <ac:spMkLst>
            <pc:docMk/>
            <pc:sldMk cId="1206641271" sldId="260"/>
            <ac:spMk id="14" creationId="{C509E6C1-B33E-49E8-8D77-7D2A9B49E878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31:46.797" v="694"/>
          <ac:spMkLst>
            <pc:docMk/>
            <pc:sldMk cId="1206641271" sldId="260"/>
            <ac:spMk id="16" creationId="{5E6738EB-6FF0-4AF9-8462-57F4494B88B2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31:46.797" v="694"/>
          <ac:spMkLst>
            <pc:docMk/>
            <pc:sldMk cId="1206641271" sldId="260"/>
            <ac:spMk id="18" creationId="{DB791336-FCAA-4174-9303-B3F374861110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31:46.797" v="694"/>
          <ac:spMkLst>
            <pc:docMk/>
            <pc:sldMk cId="1206641271" sldId="260"/>
            <ac:spMk id="20" creationId="{988521F4-D44A-42C5-9BDB-5CA25554098B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31:46.797" v="694"/>
          <ac:spMkLst>
            <pc:docMk/>
            <pc:sldMk cId="1206641271" sldId="260"/>
            <ac:spMk id="22" creationId="{AD0687CC-D1D8-44B2-9573-CC65510ECBF0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31:46.797" v="694"/>
          <ac:spMkLst>
            <pc:docMk/>
            <pc:sldMk cId="1206641271" sldId="260"/>
            <ac:spMk id="24" creationId="{CA212158-300D-44D0-9CCE-472C3F669EE1}"/>
          </ac:spMkLst>
        </pc:spChg>
      </pc:sldChg>
      <pc:sldChg chg="addSp delSp modSp new mod setBg">
        <pc:chgData name="Fabian Bureš" userId="S::fabian.bures@skole.hr::4bb45c82-fe68-4797-9353-10b83414a2b2" providerId="AD" clId="Web-{41F8EAB1-D1CA-4CD3-839A-32E93E2B765B}" dt="2021-12-22T07:45:03.831" v="925" actId="1076"/>
        <pc:sldMkLst>
          <pc:docMk/>
          <pc:sldMk cId="531582906" sldId="261"/>
        </pc:sldMkLst>
        <pc:spChg chg="mod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2" creationId="{E9C0210E-E6A2-4A7B-9C53-3E2DCA3D1715}"/>
          </ac:spMkLst>
        </pc:spChg>
        <pc:spChg chg="mod ord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3" creationId="{2C4B85BD-0FA0-4879-9C50-CD940AAC54BF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8" creationId="{DA4E7B50-D68C-43EB-930F-EA442A13A9B2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10" creationId="{3611DA2B-4CF7-4A57-82AC-FA120DE44DB9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12" creationId="{02822754-E01B-4742-88B9-BE0984BAFE58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14" creationId="{65304E59-B4DC-4CA3-89F1-5C88000EB708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16" creationId="{C1CF7BFC-0A02-4106-88A8-CCC0D944451E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18" creationId="{1C1079DE-42AC-4D2A-8027-2E9A51B36D7E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20" creationId="{387C5BBA-BBE2-4821-96CF-38FC49570F60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22" creationId="{73167A8C-FFEF-4D1B-8459-E2BB5C045FAE}"/>
          </ac:spMkLst>
        </pc:spChg>
        <pc:spChg chg="add del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24" creationId="{1CA3DFBE-30A6-4BDE-9238-14F3652B4F99}"/>
          </ac:spMkLst>
        </pc:spChg>
        <pc:spChg chg="add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29" creationId="{C3B59E90-C2E6-4C7B-B62A-9A39E4D132D9}"/>
          </ac:spMkLst>
        </pc:spChg>
        <pc:spChg chg="add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31" creationId="{F41B2979-9B0F-4F3C-A912-A0A5339D706C}"/>
          </ac:spMkLst>
        </pc:spChg>
        <pc:spChg chg="add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33" creationId="{0D88D065-482C-41CF-99A2-50EFB1B94E59}"/>
          </ac:spMkLst>
        </pc:spChg>
        <pc:spChg chg="add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35" creationId="{E0B15B07-5DFC-49A7-83E7-33AE560DDD32}"/>
          </ac:spMkLst>
        </pc:spChg>
        <pc:spChg chg="add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37" creationId="{23E1A6E1-A101-407D-9872-0506425C7DDD}"/>
          </ac:spMkLst>
        </pc:spChg>
        <pc:spChg chg="add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39" creationId="{E49E4F89-BD43-4E3D-88E8-6C7E8AA9F70D}"/>
          </ac:spMkLst>
        </pc:spChg>
        <pc:spChg chg="add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41" creationId="{71153701-84AC-48F8-BF95-FD091301A00B}"/>
          </ac:spMkLst>
        </pc:spChg>
        <pc:spChg chg="add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43" creationId="{025FF1E9-6522-482B-A20C-EA7AF7CAA134}"/>
          </ac:spMkLst>
        </pc:spChg>
        <pc:spChg chg="add">
          <ac:chgData name="Fabian Bureš" userId="S::fabian.bures@skole.hr::4bb45c82-fe68-4797-9353-10b83414a2b2" providerId="AD" clId="Web-{41F8EAB1-D1CA-4CD3-839A-32E93E2B765B}" dt="2021-12-22T07:44:50.565" v="924"/>
          <ac:spMkLst>
            <pc:docMk/>
            <pc:sldMk cId="531582906" sldId="261"/>
            <ac:spMk id="45" creationId="{760CEDF7-1225-4242-8C30-EA518372A716}"/>
          </ac:spMkLst>
        </pc:spChg>
        <pc:picChg chg="add mod">
          <ac:chgData name="Fabian Bureš" userId="S::fabian.bures@skole.hr::4bb45c82-fe68-4797-9353-10b83414a2b2" providerId="AD" clId="Web-{41F8EAB1-D1CA-4CD3-839A-32E93E2B765B}" dt="2021-12-22T07:45:03.831" v="925" actId="1076"/>
          <ac:picMkLst>
            <pc:docMk/>
            <pc:sldMk cId="531582906" sldId="261"/>
            <ac:picMk id="4" creationId="{C81180F4-AE42-4A2D-83C2-2BEC8B4AB6D5}"/>
          </ac:picMkLst>
        </pc:picChg>
      </pc:sldChg>
      <pc:sldChg chg="addSp modSp new mod setBg">
        <pc:chgData name="Fabian Bureš" userId="S::fabian.bures@skole.hr::4bb45c82-fe68-4797-9353-10b83414a2b2" providerId="AD" clId="Web-{41F8EAB1-D1CA-4CD3-839A-32E93E2B765B}" dt="2021-12-22T07:52:39.638" v="1094" actId="20577"/>
        <pc:sldMkLst>
          <pc:docMk/>
          <pc:sldMk cId="2639549444" sldId="262"/>
        </pc:sldMkLst>
        <pc:spChg chg="mod">
          <ac:chgData name="Fabian Bureš" userId="S::fabian.bures@skole.hr::4bb45c82-fe68-4797-9353-10b83414a2b2" providerId="AD" clId="Web-{41F8EAB1-D1CA-4CD3-839A-32E93E2B765B}" dt="2021-12-22T07:47:11.162" v="942" actId="20577"/>
          <ac:spMkLst>
            <pc:docMk/>
            <pc:sldMk cId="2639549444" sldId="262"/>
            <ac:spMk id="2" creationId="{C8980C9A-455C-4D07-A5D4-B6F7D0BED94D}"/>
          </ac:spMkLst>
        </pc:spChg>
        <pc:spChg chg="mod">
          <ac:chgData name="Fabian Bureš" userId="S::fabian.bures@skole.hr::4bb45c82-fe68-4797-9353-10b83414a2b2" providerId="AD" clId="Web-{41F8EAB1-D1CA-4CD3-839A-32E93E2B765B}" dt="2021-12-22T07:52:39.638" v="1094" actId="20577"/>
          <ac:spMkLst>
            <pc:docMk/>
            <pc:sldMk cId="2639549444" sldId="262"/>
            <ac:spMk id="3" creationId="{613C89CA-5A40-409E-A2C4-41FA9DBBF89C}"/>
          </ac:spMkLst>
        </pc:spChg>
        <pc:spChg chg="add">
          <ac:chgData name="Fabian Bureš" userId="S::fabian.bures@skole.hr::4bb45c82-fe68-4797-9353-10b83414a2b2" providerId="AD" clId="Web-{41F8EAB1-D1CA-4CD3-839A-32E93E2B765B}" dt="2021-12-22T07:45:49.848" v="927"/>
          <ac:spMkLst>
            <pc:docMk/>
            <pc:sldMk cId="2639549444" sldId="262"/>
            <ac:spMk id="8" creationId="{72526924-84D3-45FB-A5FE-62D8FCBF53B6}"/>
          </ac:spMkLst>
        </pc:spChg>
        <pc:spChg chg="add">
          <ac:chgData name="Fabian Bureš" userId="S::fabian.bures@skole.hr::4bb45c82-fe68-4797-9353-10b83414a2b2" providerId="AD" clId="Web-{41F8EAB1-D1CA-4CD3-839A-32E93E2B765B}" dt="2021-12-22T07:45:49.848" v="927"/>
          <ac:spMkLst>
            <pc:docMk/>
            <pc:sldMk cId="2639549444" sldId="262"/>
            <ac:spMk id="10" creationId="{5C2A6256-1DD0-4E4B-A8B3-9A711B4DBE0C}"/>
          </ac:spMkLst>
        </pc:spChg>
        <pc:spChg chg="add">
          <ac:chgData name="Fabian Bureš" userId="S::fabian.bures@skole.hr::4bb45c82-fe68-4797-9353-10b83414a2b2" providerId="AD" clId="Web-{41F8EAB1-D1CA-4CD3-839A-32E93E2B765B}" dt="2021-12-22T07:45:49.848" v="927"/>
          <ac:spMkLst>
            <pc:docMk/>
            <pc:sldMk cId="2639549444" sldId="262"/>
            <ac:spMk id="12" creationId="{41760540-185E-4652-BFD2-9B362EF3BC99}"/>
          </ac:spMkLst>
        </pc:spChg>
        <pc:spChg chg="add">
          <ac:chgData name="Fabian Bureš" userId="S::fabian.bures@skole.hr::4bb45c82-fe68-4797-9353-10b83414a2b2" providerId="AD" clId="Web-{41F8EAB1-D1CA-4CD3-839A-32E93E2B765B}" dt="2021-12-22T07:45:49.848" v="927"/>
          <ac:spMkLst>
            <pc:docMk/>
            <pc:sldMk cId="2639549444" sldId="262"/>
            <ac:spMk id="14" creationId="{729789F4-85C1-41A0-83EB-992E22210CB9}"/>
          </ac:spMkLst>
        </pc:spChg>
        <pc:spChg chg="add">
          <ac:chgData name="Fabian Bureš" userId="S::fabian.bures@skole.hr::4bb45c82-fe68-4797-9353-10b83414a2b2" providerId="AD" clId="Web-{41F8EAB1-D1CA-4CD3-839A-32E93E2B765B}" dt="2021-12-22T07:45:49.848" v="927"/>
          <ac:spMkLst>
            <pc:docMk/>
            <pc:sldMk cId="2639549444" sldId="262"/>
            <ac:spMk id="16" creationId="{9D9D367D-6DD2-4A7C-8918-0DCAC297559A}"/>
          </ac:spMkLst>
        </pc:spChg>
      </pc:sldChg>
      <pc:sldChg chg="addSp delSp modSp new mod setBg">
        <pc:chgData name="Fabian Bureš" userId="S::fabian.bures@skole.hr::4bb45c82-fe68-4797-9353-10b83414a2b2" providerId="AD" clId="Web-{41F8EAB1-D1CA-4CD3-839A-32E93E2B765B}" dt="2021-12-22T07:54:46.673" v="1124" actId="20577"/>
        <pc:sldMkLst>
          <pc:docMk/>
          <pc:sldMk cId="3347085607" sldId="263"/>
        </pc:sldMkLst>
        <pc:spChg chg="mod">
          <ac:chgData name="Fabian Bureš" userId="S::fabian.bures@skole.hr::4bb45c82-fe68-4797-9353-10b83414a2b2" providerId="AD" clId="Web-{41F8EAB1-D1CA-4CD3-839A-32E93E2B765B}" dt="2021-12-22T07:54:46.673" v="1124" actId="20577"/>
          <ac:spMkLst>
            <pc:docMk/>
            <pc:sldMk cId="3347085607" sldId="263"/>
            <ac:spMk id="2" creationId="{025D9FF2-DECE-452F-AA05-58C512090AF7}"/>
          </ac:spMkLst>
        </pc:spChg>
        <pc:spChg chg="del mod">
          <ac:chgData name="Fabian Bureš" userId="S::fabian.bures@skole.hr::4bb45c82-fe68-4797-9353-10b83414a2b2" providerId="AD" clId="Web-{41F8EAB1-D1CA-4CD3-839A-32E93E2B765B}" dt="2021-12-22T07:53:55.687" v="1097"/>
          <ac:spMkLst>
            <pc:docMk/>
            <pc:sldMk cId="3347085607" sldId="263"/>
            <ac:spMk id="3" creationId="{48B4812B-ABC7-4578-A0EC-997C9842A21A}"/>
          </ac:spMkLst>
        </pc:spChg>
        <pc:spChg chg="add">
          <ac:chgData name="Fabian Bureš" userId="S::fabian.bures@skole.hr::4bb45c82-fe68-4797-9353-10b83414a2b2" providerId="AD" clId="Web-{41F8EAB1-D1CA-4CD3-839A-32E93E2B765B}" dt="2021-12-22T07:53:47.921" v="1096"/>
          <ac:spMkLst>
            <pc:docMk/>
            <pc:sldMk cId="3347085607" sldId="263"/>
            <ac:spMk id="8" creationId="{72526924-84D3-45FB-A5FE-62D8FCBF53B6}"/>
          </ac:spMkLst>
        </pc:spChg>
        <pc:spChg chg="add">
          <ac:chgData name="Fabian Bureš" userId="S::fabian.bures@skole.hr::4bb45c82-fe68-4797-9353-10b83414a2b2" providerId="AD" clId="Web-{41F8EAB1-D1CA-4CD3-839A-32E93E2B765B}" dt="2021-12-22T07:53:47.921" v="1096"/>
          <ac:spMkLst>
            <pc:docMk/>
            <pc:sldMk cId="3347085607" sldId="263"/>
            <ac:spMk id="10" creationId="{5C2A6256-1DD0-4E4B-A8B3-9A711B4DBE0C}"/>
          </ac:spMkLst>
        </pc:spChg>
        <pc:spChg chg="add">
          <ac:chgData name="Fabian Bureš" userId="S::fabian.bures@skole.hr::4bb45c82-fe68-4797-9353-10b83414a2b2" providerId="AD" clId="Web-{41F8EAB1-D1CA-4CD3-839A-32E93E2B765B}" dt="2021-12-22T07:53:47.921" v="1096"/>
          <ac:spMkLst>
            <pc:docMk/>
            <pc:sldMk cId="3347085607" sldId="263"/>
            <ac:spMk id="12" creationId="{41760540-185E-4652-BFD2-9B362EF3BC99}"/>
          </ac:spMkLst>
        </pc:spChg>
        <pc:spChg chg="add">
          <ac:chgData name="Fabian Bureš" userId="S::fabian.bures@skole.hr::4bb45c82-fe68-4797-9353-10b83414a2b2" providerId="AD" clId="Web-{41F8EAB1-D1CA-4CD3-839A-32E93E2B765B}" dt="2021-12-22T07:53:47.921" v="1096"/>
          <ac:spMkLst>
            <pc:docMk/>
            <pc:sldMk cId="3347085607" sldId="263"/>
            <ac:spMk id="14" creationId="{729789F4-85C1-41A0-83EB-992E22210CB9}"/>
          </ac:spMkLst>
        </pc:spChg>
        <pc:spChg chg="add">
          <ac:chgData name="Fabian Bureš" userId="S::fabian.bures@skole.hr::4bb45c82-fe68-4797-9353-10b83414a2b2" providerId="AD" clId="Web-{41F8EAB1-D1CA-4CD3-839A-32E93E2B765B}" dt="2021-12-22T07:53:47.921" v="1096"/>
          <ac:spMkLst>
            <pc:docMk/>
            <pc:sldMk cId="3347085607" sldId="263"/>
            <ac:spMk id="16" creationId="{9D9D367D-6DD2-4A7C-8918-0DCAC297559A}"/>
          </ac:spMkLst>
        </pc:spChg>
        <pc:picChg chg="add mod ord">
          <ac:chgData name="Fabian Bureš" userId="S::fabian.bures@skole.hr::4bb45c82-fe68-4797-9353-10b83414a2b2" providerId="AD" clId="Web-{41F8EAB1-D1CA-4CD3-839A-32E93E2B765B}" dt="2021-12-22T07:53:55.687" v="1097"/>
          <ac:picMkLst>
            <pc:docMk/>
            <pc:sldMk cId="3347085607" sldId="263"/>
            <ac:picMk id="4" creationId="{6EB283C8-90B8-4E33-A19B-7762551005A1}"/>
          </ac:picMkLst>
        </pc:picChg>
      </pc:sldChg>
      <pc:sldMasterChg chg="del delSldLayout">
        <pc:chgData name="Fabian Bureš" userId="S::fabian.bures@skole.hr::4bb45c82-fe68-4797-9353-10b83414a2b2" providerId="AD" clId="Web-{41F8EAB1-D1CA-4CD3-839A-32E93E2B765B}" dt="2021-12-22T06:51:03.906" v="0"/>
        <pc:sldMasterMkLst>
          <pc:docMk/>
          <pc:sldMasterMk cId="2585251318" sldId="2147483648"/>
        </pc:sldMasterMkLst>
        <pc:sldLayoutChg chg="del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2585251318" sldId="2147483648"/>
            <pc:sldLayoutMk cId="3765679864" sldId="2147483649"/>
          </pc:sldLayoutMkLst>
        </pc:sldLayoutChg>
        <pc:sldLayoutChg chg="del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2585251318" sldId="2147483648"/>
            <pc:sldLayoutMk cId="739703112" sldId="2147483650"/>
          </pc:sldLayoutMkLst>
        </pc:sldLayoutChg>
        <pc:sldLayoutChg chg="del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2585251318" sldId="2147483648"/>
            <pc:sldLayoutMk cId="2188215339" sldId="2147483651"/>
          </pc:sldLayoutMkLst>
        </pc:sldLayoutChg>
        <pc:sldLayoutChg chg="del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2585251318" sldId="2147483648"/>
            <pc:sldLayoutMk cId="1293178062" sldId="2147483652"/>
          </pc:sldLayoutMkLst>
        </pc:sldLayoutChg>
        <pc:sldLayoutChg chg="del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2585251318" sldId="2147483648"/>
            <pc:sldLayoutMk cId="1748076504" sldId="2147483653"/>
          </pc:sldLayoutMkLst>
        </pc:sldLayoutChg>
        <pc:sldLayoutChg chg="del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2585251318" sldId="2147483648"/>
            <pc:sldLayoutMk cId="2039718774" sldId="2147483654"/>
          </pc:sldLayoutMkLst>
        </pc:sldLayoutChg>
        <pc:sldLayoutChg chg="del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2585251318" sldId="2147483648"/>
            <pc:sldLayoutMk cId="837950394" sldId="2147483655"/>
          </pc:sldLayoutMkLst>
        </pc:sldLayoutChg>
        <pc:sldLayoutChg chg="del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2585251318" sldId="2147483648"/>
            <pc:sldLayoutMk cId="2178566408" sldId="2147483656"/>
          </pc:sldLayoutMkLst>
        </pc:sldLayoutChg>
        <pc:sldLayoutChg chg="del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2585251318" sldId="2147483648"/>
            <pc:sldLayoutMk cId="2712090430" sldId="2147483657"/>
          </pc:sldLayoutMkLst>
        </pc:sldLayoutChg>
        <pc:sldLayoutChg chg="del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2585251318" sldId="2147483648"/>
            <pc:sldLayoutMk cId="1620972499" sldId="2147483658"/>
          </pc:sldLayoutMkLst>
        </pc:sldLayoutChg>
        <pc:sldLayoutChg chg="del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2585251318" sldId="2147483648"/>
            <pc:sldLayoutMk cId="3757600183" sldId="2147483659"/>
          </pc:sldLayoutMkLst>
        </pc:sldLayoutChg>
      </pc:sldMasterChg>
      <pc:sldMasterChg chg="add addSldLayout">
        <pc:chgData name="Fabian Bureš" userId="S::fabian.bures@skole.hr::4bb45c82-fe68-4797-9353-10b83414a2b2" providerId="AD" clId="Web-{41F8EAB1-D1CA-4CD3-839A-32E93E2B765B}" dt="2021-12-22T06:51:03.906" v="0"/>
        <pc:sldMasterMkLst>
          <pc:docMk/>
          <pc:sldMasterMk cId="3227166004" sldId="2147483738"/>
        </pc:sldMasterMkLst>
        <pc:sldLayoutChg chg="add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3227166004" sldId="2147483738"/>
            <pc:sldLayoutMk cId="2204005278" sldId="2147483727"/>
          </pc:sldLayoutMkLst>
        </pc:sldLayoutChg>
        <pc:sldLayoutChg chg="add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3227166004" sldId="2147483738"/>
            <pc:sldLayoutMk cId="2179858564" sldId="2147483728"/>
          </pc:sldLayoutMkLst>
        </pc:sldLayoutChg>
        <pc:sldLayoutChg chg="add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3227166004" sldId="2147483738"/>
            <pc:sldLayoutMk cId="1549577628" sldId="2147483729"/>
          </pc:sldLayoutMkLst>
        </pc:sldLayoutChg>
        <pc:sldLayoutChg chg="add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3227166004" sldId="2147483738"/>
            <pc:sldLayoutMk cId="3145023701" sldId="2147483730"/>
          </pc:sldLayoutMkLst>
        </pc:sldLayoutChg>
        <pc:sldLayoutChg chg="add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3227166004" sldId="2147483738"/>
            <pc:sldLayoutMk cId="390900262" sldId="2147483731"/>
          </pc:sldLayoutMkLst>
        </pc:sldLayoutChg>
        <pc:sldLayoutChg chg="add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3227166004" sldId="2147483738"/>
            <pc:sldLayoutMk cId="3588299385" sldId="2147483732"/>
          </pc:sldLayoutMkLst>
        </pc:sldLayoutChg>
        <pc:sldLayoutChg chg="add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3227166004" sldId="2147483738"/>
            <pc:sldLayoutMk cId="3393714068" sldId="2147483733"/>
          </pc:sldLayoutMkLst>
        </pc:sldLayoutChg>
        <pc:sldLayoutChg chg="add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3227166004" sldId="2147483738"/>
            <pc:sldLayoutMk cId="1213291475" sldId="2147483734"/>
          </pc:sldLayoutMkLst>
        </pc:sldLayoutChg>
        <pc:sldLayoutChg chg="add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3227166004" sldId="2147483738"/>
            <pc:sldLayoutMk cId="3868520532" sldId="2147483735"/>
          </pc:sldLayoutMkLst>
        </pc:sldLayoutChg>
        <pc:sldLayoutChg chg="add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3227166004" sldId="2147483738"/>
            <pc:sldLayoutMk cId="4276988804" sldId="2147483736"/>
          </pc:sldLayoutMkLst>
        </pc:sldLayoutChg>
        <pc:sldLayoutChg chg="add">
          <pc:chgData name="Fabian Bureš" userId="S::fabian.bures@skole.hr::4bb45c82-fe68-4797-9353-10b83414a2b2" providerId="AD" clId="Web-{41F8EAB1-D1CA-4CD3-839A-32E93E2B765B}" dt="2021-12-22T06:51:03.906" v="0"/>
          <pc:sldLayoutMkLst>
            <pc:docMk/>
            <pc:sldMasterMk cId="3227166004" sldId="2147483738"/>
            <pc:sldLayoutMk cId="574865430" sldId="2147483737"/>
          </pc:sldLayoutMkLst>
        </pc:sldLayoutChg>
      </pc:sldMasterChg>
    </pc:docChg>
  </pc:docChgLst>
  <pc:docChgLst>
    <pc:chgData name="Zrinka Opalički" userId="S::zrinka.durovic@skole.hr::252ceb10-d15a-4767-a7e5-9b699fa5dcd6" providerId="AD" clId="Web-{E9C9468C-BCEA-4B72-9730-2D7DA293102F}"/>
    <pc:docChg chg="modSld">
      <pc:chgData name="Zrinka Opalički" userId="S::zrinka.durovic@skole.hr::252ceb10-d15a-4767-a7e5-9b699fa5dcd6" providerId="AD" clId="Web-{E9C9468C-BCEA-4B72-9730-2D7DA293102F}" dt="2021-12-22T10:13:53.352" v="5" actId="20577"/>
      <pc:docMkLst>
        <pc:docMk/>
      </pc:docMkLst>
      <pc:sldChg chg="modSp">
        <pc:chgData name="Zrinka Opalički" userId="S::zrinka.durovic@skole.hr::252ceb10-d15a-4767-a7e5-9b699fa5dcd6" providerId="AD" clId="Web-{E9C9468C-BCEA-4B72-9730-2D7DA293102F}" dt="2021-12-22T10:13:53.352" v="5" actId="20577"/>
        <pc:sldMkLst>
          <pc:docMk/>
          <pc:sldMk cId="4282304833" sldId="258"/>
        </pc:sldMkLst>
        <pc:spChg chg="mod">
          <ac:chgData name="Zrinka Opalički" userId="S::zrinka.durovic@skole.hr::252ceb10-d15a-4767-a7e5-9b699fa5dcd6" providerId="AD" clId="Web-{E9C9468C-BCEA-4B72-9730-2D7DA293102F}" dt="2021-12-22T10:13:53.352" v="5" actId="20577"/>
          <ac:spMkLst>
            <pc:docMk/>
            <pc:sldMk cId="4282304833" sldId="258"/>
            <ac:spMk id="3" creationId="{D35CE75E-BF1E-4BE0-82D3-77E7EBFDCAB9}"/>
          </ac:spMkLst>
        </pc:spChg>
      </pc:sldChg>
    </pc:docChg>
  </pc:docChgLst>
  <pc:docChgLst>
    <pc:chgData name="Fabian Bureš" userId="S::fabian.bures@skole.hr::4bb45c82-fe68-4797-9353-10b83414a2b2" providerId="AD" clId="Web-{80B84F39-26E7-4685-BB5F-4B425872AE49}"/>
    <pc:docChg chg="modSld">
      <pc:chgData name="Fabian Bureš" userId="S::fabian.bures@skole.hr::4bb45c82-fe68-4797-9353-10b83414a2b2" providerId="AD" clId="Web-{80B84F39-26E7-4685-BB5F-4B425872AE49}" dt="2021-12-22T18:06:27.124" v="90" actId="20577"/>
      <pc:docMkLst>
        <pc:docMk/>
      </pc:docMkLst>
      <pc:sldChg chg="addSp delSp modSp">
        <pc:chgData name="Fabian Bureš" userId="S::fabian.bures@skole.hr::4bb45c82-fe68-4797-9353-10b83414a2b2" providerId="AD" clId="Web-{80B84F39-26E7-4685-BB5F-4B425872AE49}" dt="2021-12-22T18:06:27.124" v="90" actId="20577"/>
        <pc:sldMkLst>
          <pc:docMk/>
          <pc:sldMk cId="3347085607" sldId="263"/>
        </pc:sldMkLst>
        <pc:spChg chg="add mod">
          <ac:chgData name="Fabian Bureš" userId="S::fabian.bures@skole.hr::4bb45c82-fe68-4797-9353-10b83414a2b2" providerId="AD" clId="Web-{80B84F39-26E7-4685-BB5F-4B425872AE49}" dt="2021-12-22T18:06:27.124" v="90" actId="20577"/>
          <ac:spMkLst>
            <pc:docMk/>
            <pc:sldMk cId="3347085607" sldId="263"/>
            <ac:spMk id="5" creationId="{DCAF1395-855A-4118-B1C9-BEE5183831B4}"/>
          </ac:spMkLst>
        </pc:spChg>
        <pc:picChg chg="del mod">
          <ac:chgData name="Fabian Bureš" userId="S::fabian.bures@skole.hr::4bb45c82-fe68-4797-9353-10b83414a2b2" providerId="AD" clId="Web-{80B84F39-26E7-4685-BB5F-4B425872AE49}" dt="2021-12-22T18:03:41.947" v="1"/>
          <ac:picMkLst>
            <pc:docMk/>
            <pc:sldMk cId="3347085607" sldId="263"/>
            <ac:picMk id="4" creationId="{6EB283C8-90B8-4E33-A19B-7762551005A1}"/>
          </ac:picMkLst>
        </pc:picChg>
        <pc:picChg chg="add mod">
          <ac:chgData name="Fabian Bureš" userId="S::fabian.bures@skole.hr::4bb45c82-fe68-4797-9353-10b83414a2b2" providerId="AD" clId="Web-{80B84F39-26E7-4685-BB5F-4B425872AE49}" dt="2021-12-22T18:06:01.560" v="86" actId="1076"/>
          <ac:picMkLst>
            <pc:docMk/>
            <pc:sldMk cId="3347085607" sldId="263"/>
            <ac:picMk id="6" creationId="{33105015-8E61-4BA9-8994-95F0CC8E87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xmlns="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5/5/2022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2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9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29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8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6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5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1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5/5/2022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2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5/5/2022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A164D6B-6878-4B9F-A2D0-985D39B17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62F176A-9349-4CD7-8042-59C0200C8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 unpaved road with lightning at the end">
            <a:extLst>
              <a:ext uri="{FF2B5EF4-FFF2-40B4-BE49-F238E27FC236}">
                <a16:creationId xmlns:a16="http://schemas.microsoft.com/office/drawing/2014/main" xmlns="" id="{206BA7FC-4AAD-4C5B-92CC-49DBA0ACC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" r="7" b="7"/>
          <a:stretch/>
        </p:blipFill>
        <p:spPr>
          <a:xfrm>
            <a:off x="21" y="2101"/>
            <a:ext cx="7686252" cy="68619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E9A171F-91A7-42F8-B25C-E38B244E7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64738AB-B6BE-4867-889A-52CE4AC8D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 fontScale="90000"/>
          </a:bodyPr>
          <a:lstStyle/>
          <a:p>
            <a:r>
              <a:rPr lang="hr-HR" sz="3600">
                <a:solidFill>
                  <a:schemeClr val="bg1"/>
                </a:solidFill>
                <a:ea typeface="Meiryo"/>
              </a:rPr>
              <a:t>         </a:t>
            </a:r>
            <a:br>
              <a:rPr lang="hr-HR" sz="3600">
                <a:solidFill>
                  <a:schemeClr val="bg1"/>
                </a:solidFill>
                <a:ea typeface="Meiryo"/>
              </a:rPr>
            </a:br>
            <a:r>
              <a:rPr lang="hr-HR" sz="3600">
                <a:solidFill>
                  <a:schemeClr val="bg1"/>
                </a:solidFill>
                <a:ea typeface="Meiryo"/>
              </a:rPr>
              <a:t/>
            </a:r>
            <a:br>
              <a:rPr lang="hr-HR" sz="3600">
                <a:solidFill>
                  <a:schemeClr val="bg1"/>
                </a:solidFill>
                <a:ea typeface="Meiryo"/>
              </a:rPr>
            </a:br>
            <a:r>
              <a:rPr lang="hr-HR" sz="3600">
                <a:solidFill>
                  <a:schemeClr val="bg1"/>
                </a:solidFill>
                <a:ea typeface="Meiryo"/>
              </a:rPr>
              <a:t/>
            </a:r>
            <a:br>
              <a:rPr lang="hr-HR" sz="3600">
                <a:solidFill>
                  <a:schemeClr val="bg1"/>
                </a:solidFill>
                <a:ea typeface="Meiryo"/>
              </a:rPr>
            </a:br>
            <a:r>
              <a:rPr lang="hr-HR" sz="3600">
                <a:solidFill>
                  <a:schemeClr val="bg1"/>
                </a:solidFill>
                <a:ea typeface="Meiryo"/>
              </a:rPr>
              <a:t/>
            </a:r>
            <a:br>
              <a:rPr lang="hr-HR" sz="3600">
                <a:solidFill>
                  <a:schemeClr val="bg1"/>
                </a:solidFill>
                <a:ea typeface="Meiryo"/>
              </a:rPr>
            </a:br>
            <a:r>
              <a:rPr lang="hr-HR" sz="3600">
                <a:solidFill>
                  <a:schemeClr val="bg1"/>
                </a:solidFill>
                <a:ea typeface="Meiryo"/>
              </a:rPr>
              <a:t/>
            </a:r>
            <a:br>
              <a:rPr lang="hr-HR" sz="3600">
                <a:solidFill>
                  <a:schemeClr val="bg1"/>
                </a:solidFill>
                <a:ea typeface="Meiryo"/>
              </a:rPr>
            </a:br>
            <a:r>
              <a:rPr lang="hr-HR" sz="3600">
                <a:solidFill>
                  <a:schemeClr val="bg1"/>
                </a:solidFill>
                <a:ea typeface="Meiryo"/>
              </a:rPr>
              <a:t/>
            </a:r>
            <a:br>
              <a:rPr lang="hr-HR" sz="3600">
                <a:solidFill>
                  <a:schemeClr val="bg1"/>
                </a:solidFill>
                <a:ea typeface="Meiryo"/>
              </a:rPr>
            </a:br>
            <a:r>
              <a:rPr lang="hr-HR" sz="3600">
                <a:solidFill>
                  <a:schemeClr val="bg1"/>
                </a:solidFill>
                <a:ea typeface="Meiryo"/>
              </a:rPr>
              <a:t/>
            </a:r>
            <a:br>
              <a:rPr lang="hr-HR" sz="3600">
                <a:solidFill>
                  <a:schemeClr val="bg1"/>
                </a:solidFill>
                <a:ea typeface="Meiryo"/>
              </a:rPr>
            </a:br>
            <a:r>
              <a:rPr lang="hr-HR" sz="3600" err="1">
                <a:solidFill>
                  <a:schemeClr val="bg1"/>
                </a:solidFill>
                <a:ea typeface="Meiryo"/>
              </a:rPr>
              <a:t>erwin</a:t>
            </a:r>
            <a:r>
              <a:rPr lang="hr-HR" sz="3600">
                <a:solidFill>
                  <a:schemeClr val="bg1"/>
                </a:solidFill>
                <a:ea typeface="Meiryo"/>
              </a:rPr>
              <a:t> </a:t>
            </a:r>
            <a:r>
              <a:rPr lang="hr-HR" sz="3600" err="1">
                <a:solidFill>
                  <a:schemeClr val="bg1"/>
                </a:solidFill>
                <a:ea typeface="Meiryo"/>
              </a:rPr>
              <a:t>schrodinger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976915" y="4238046"/>
            <a:ext cx="3751260" cy="1741404"/>
          </a:xfrm>
        </p:spPr>
        <p:txBody>
          <a:bodyPr anchor="t">
            <a:normAutofit/>
          </a:bodyPr>
          <a:lstStyle/>
          <a:p>
            <a:r>
              <a:rPr lang="hr-HR" sz="2000">
                <a:solidFill>
                  <a:schemeClr val="bg1"/>
                </a:solidFill>
                <a:ea typeface="Meiryo"/>
              </a:rPr>
              <a:t>                                                                               Fabian </a:t>
            </a:r>
            <a:r>
              <a:rPr lang="hr-HR" sz="2000" err="1">
                <a:solidFill>
                  <a:schemeClr val="bg1"/>
                </a:solidFill>
                <a:ea typeface="Meiryo"/>
              </a:rPr>
              <a:t>Bureš</a:t>
            </a:r>
            <a:r>
              <a:rPr lang="hr-HR" sz="2000">
                <a:solidFill>
                  <a:schemeClr val="bg1"/>
                </a:solidFill>
                <a:ea typeface="Meiryo"/>
              </a:rPr>
              <a:t> 8.r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7851D67-7085-40E2-B146-F91433A28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C969C2C-E7E3-4052-87D4-61E733EC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C60369F-A41B-4D6E-8990-30E2715C5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DA4E7B50-D68C-43EB-930F-EA442A13A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2822754-E01B-4742-88B9-BE0984BAFE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87C5BBA-BBE2-4821-96CF-38FC49570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611DA2B-4CF7-4A57-82AC-FA120DE44D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1095508"/>
            <a:ext cx="12187426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89B1FF-4DF3-4ED0-88F3-FBD3AAF5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1140580"/>
          </a:xfrm>
        </p:spPr>
        <p:txBody>
          <a:bodyPr>
            <a:normAutofit/>
          </a:bodyPr>
          <a:lstStyle/>
          <a:p>
            <a:r>
              <a:rPr lang="hr-HR">
                <a:ea typeface="Meiryo"/>
              </a:rPr>
              <a:t>                         Opis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1CB6EB2-2218-4356-9EF1-98C154005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6623039" cy="3030599"/>
          </a:xfrm>
        </p:spPr>
        <p:txBody>
          <a:bodyPr anchor="t">
            <a:normAutofit/>
          </a:bodyPr>
          <a:lstStyle/>
          <a:p>
            <a:endParaRPr lang="hr-HR" dirty="0">
              <a:ea typeface="Meiryo"/>
            </a:endParaRPr>
          </a:p>
          <a:p>
            <a:r>
              <a:rPr lang="hr-HR" dirty="0">
                <a:ea typeface="Meiryo"/>
              </a:rPr>
              <a:t>- rođen je 12. kolovoza 1887. u Beču</a:t>
            </a:r>
          </a:p>
          <a:p>
            <a:r>
              <a:rPr lang="hr-HR" dirty="0">
                <a:ea typeface="Meiryo"/>
              </a:rPr>
              <a:t>- austrijski fizičar i kemičar</a:t>
            </a:r>
          </a:p>
          <a:p>
            <a:r>
              <a:rPr lang="hr-HR" dirty="0">
                <a:ea typeface="Meiryo"/>
              </a:rPr>
              <a:t>- </a:t>
            </a:r>
            <a:r>
              <a:rPr lang="hr-HR" dirty="0" smtClean="0">
                <a:ea typeface="Meiryo"/>
              </a:rPr>
              <a:t>umro</a:t>
            </a:r>
            <a:r>
              <a:rPr lang="hr-HR" dirty="0" smtClean="0">
                <a:ea typeface="Meiryo"/>
              </a:rPr>
              <a:t> </a:t>
            </a:r>
            <a:r>
              <a:rPr lang="hr-HR" dirty="0">
                <a:ea typeface="Meiryo"/>
              </a:rPr>
              <a:t>4. siječnja 1961. u Beču</a:t>
            </a:r>
          </a:p>
          <a:p>
            <a:r>
              <a:rPr lang="hr-HR" dirty="0">
                <a:ea typeface="Meiryo"/>
              </a:rPr>
              <a:t>- objavio je svoj rad o kretanju elektrona u atomu</a:t>
            </a:r>
          </a:p>
        </p:txBody>
      </p:sp>
      <p:pic>
        <p:nvPicPr>
          <p:cNvPr id="4" name="Slika 4" descr="Slika na kojoj se prikazuje osoba, muškarac, zid, naočale&#10;&#10;Opis je automatski generiran">
            <a:extLst>
              <a:ext uri="{FF2B5EF4-FFF2-40B4-BE49-F238E27FC236}">
                <a16:creationId xmlns:a16="http://schemas.microsoft.com/office/drawing/2014/main" xmlns="" id="{5D3E0047-6F3F-4331-96BC-85D1C1262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094" y="1596389"/>
            <a:ext cx="2824159" cy="39941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1CF7BFC-0A02-4106-88A8-CCC0D94445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167A8C-FFEF-4D1B-8459-E2BB5C045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CA3DFBE-30A6-4BDE-9238-14F3652B4F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2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099405E2-1A96-4DBA-A9DC-4C2A1B421C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CF4857D-F003-4CA1-82AB-00900B1008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4DC0173F-03A3-43FE-822A-A1FD2A62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6" r="23029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9855050-A75B-4DD0-9B56-8B1C7722D8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0233A6-DCD2-4D16-88B1-267F0411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332450"/>
            <a:ext cx="6754447" cy="1471622"/>
          </a:xfrm>
        </p:spPr>
        <p:txBody>
          <a:bodyPr anchor="b">
            <a:normAutofit/>
          </a:bodyPr>
          <a:lstStyle/>
          <a:p>
            <a:r>
              <a:rPr lang="hr-HR">
                <a:ea typeface="Meiryo"/>
              </a:rPr>
              <a:t>         </a:t>
            </a:r>
            <a:r>
              <a:rPr lang="hr-HR" err="1">
                <a:ea typeface="Meiryo"/>
              </a:rPr>
              <a:t>Erwinova</a:t>
            </a:r>
            <a:r>
              <a:rPr lang="hr-HR">
                <a:ea typeface="Meiryo"/>
              </a:rPr>
              <a:t>  otkrića</a:t>
            </a:r>
            <a:endParaRPr lang="hr-H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E6738EB-6FF0-4AF9-8462-57F4494B88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35CE75E-BF1E-4BE0-82D3-77E7EBFD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1940001"/>
            <a:ext cx="6754446" cy="3834594"/>
          </a:xfrm>
        </p:spPr>
        <p:txBody>
          <a:bodyPr anchor="t">
            <a:normAutofit/>
          </a:bodyPr>
          <a:lstStyle/>
          <a:p>
            <a:endParaRPr lang="hr-HR" dirty="0"/>
          </a:p>
          <a:p>
            <a:r>
              <a:rPr lang="hr-HR" dirty="0">
                <a:ea typeface="Meiryo"/>
              </a:rPr>
              <a:t>- </a:t>
            </a:r>
            <a:r>
              <a:rPr lang="hr-HR" dirty="0" smtClean="0">
                <a:ea typeface="Meiryo"/>
              </a:rPr>
              <a:t>1926. objavio </a:t>
            </a:r>
            <a:r>
              <a:rPr lang="hr-HR" dirty="0">
                <a:ea typeface="Meiryo"/>
              </a:rPr>
              <a:t>je svoj rad gdje kretanje elektrona </a:t>
            </a:r>
            <a:r>
              <a:rPr lang="hr-HR" dirty="0" smtClean="0">
                <a:ea typeface="Meiryo"/>
              </a:rPr>
              <a:t>u </a:t>
            </a:r>
            <a:r>
              <a:rPr lang="hr-HR" dirty="0">
                <a:ea typeface="Meiryo"/>
              </a:rPr>
              <a:t>atomu opisuje kao valnu </a:t>
            </a:r>
            <a:r>
              <a:rPr lang="hr-HR" dirty="0" smtClean="0">
                <a:ea typeface="Meiryo"/>
              </a:rPr>
              <a:t>funkciju, </a:t>
            </a:r>
            <a:r>
              <a:rPr lang="hr-HR" dirty="0">
                <a:ea typeface="Meiryo"/>
              </a:rPr>
              <a:t>to je osnovna jednadžba u modernoj kvantnoj fizici</a:t>
            </a:r>
          </a:p>
          <a:p>
            <a:r>
              <a:rPr lang="hr-HR" dirty="0">
                <a:ea typeface="Meiryo"/>
              </a:rPr>
              <a:t>- već 1927. </a:t>
            </a:r>
            <a:r>
              <a:rPr lang="hr-HR" dirty="0" smtClean="0">
                <a:ea typeface="Meiryo"/>
              </a:rPr>
              <a:t>dobiva </a:t>
            </a:r>
            <a:r>
              <a:rPr lang="hr-HR" dirty="0">
                <a:ea typeface="Meiryo"/>
              </a:rPr>
              <a:t>veliko priznanje jer ga pozivaju na Berlinsko sveučilište  </a:t>
            </a:r>
          </a:p>
          <a:p>
            <a:r>
              <a:rPr lang="hr-HR" dirty="0">
                <a:ea typeface="Meiryo"/>
              </a:rPr>
              <a:t>- 1933. </a:t>
            </a:r>
            <a:r>
              <a:rPr lang="hr-HR" dirty="0" smtClean="0">
                <a:ea typeface="Meiryo"/>
              </a:rPr>
              <a:t>dobiva </a:t>
            </a:r>
            <a:r>
              <a:rPr lang="hr-HR" dirty="0">
                <a:ea typeface="Meiryo"/>
              </a:rPr>
              <a:t>Nobelovu nagradu</a:t>
            </a: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B791336-FCAA-4174-9303-B3F3748611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A212158-300D-44D0-9CCE-472C3F669E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88521F4-D44A-42C5-9BDB-5CA255540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0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72526924-84D3-45FB-A5FE-62D8FCBF53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5C2A6256-1DD0-4E4B-A8B3-9A711B4DB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41760540-185E-4652-BFD2-9B362EF3B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1AEAC3-E30C-4A04-86C9-07384287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  <a:ea typeface="Meiryo"/>
              </a:rPr>
              <a:t>                  Srednje godine</a:t>
            </a:r>
            <a:endParaRPr lang="hr-HR">
              <a:solidFill>
                <a:schemeClr val="bg1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729789F4-85C1-41A0-83EB-992E22210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xmlns="" id="{9D9D367D-6DD2-4A7C-8918-0DCAC2975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784E240-9990-4572-8AFF-DBE6D529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endParaRPr lang="hr-HR" dirty="0"/>
          </a:p>
          <a:p>
            <a:r>
              <a:rPr lang="hr-HR" dirty="0">
                <a:ea typeface="Meiryo"/>
              </a:rPr>
              <a:t>- 6. travnja 1920. oženio </a:t>
            </a:r>
            <a:r>
              <a:rPr lang="hr-HR" dirty="0" smtClean="0">
                <a:ea typeface="Meiryo"/>
              </a:rPr>
              <a:t>se </a:t>
            </a:r>
            <a:r>
              <a:rPr lang="hr-HR" dirty="0" err="1">
                <a:ea typeface="Meiryo"/>
              </a:rPr>
              <a:t>Annemariom</a:t>
            </a:r>
            <a:r>
              <a:rPr lang="hr-HR" dirty="0">
                <a:ea typeface="Meiryo"/>
              </a:rPr>
              <a:t> </a:t>
            </a:r>
            <a:r>
              <a:rPr lang="hr-HR" dirty="0" err="1">
                <a:ea typeface="Meiryo"/>
              </a:rPr>
              <a:t>Bertel</a:t>
            </a:r>
            <a:endParaRPr lang="hr-HR" dirty="0">
              <a:ea typeface="Meiryo"/>
            </a:endParaRPr>
          </a:p>
          <a:p>
            <a:r>
              <a:rPr lang="hr-HR" dirty="0">
                <a:ea typeface="Meiryo"/>
              </a:rPr>
              <a:t>- 1920. postao je asistent </a:t>
            </a:r>
            <a:r>
              <a:rPr lang="hr-HR" dirty="0" err="1">
                <a:ea typeface="Meiryo"/>
              </a:rPr>
              <a:t>Maxu</a:t>
            </a:r>
            <a:r>
              <a:rPr lang="hr-HR" dirty="0">
                <a:ea typeface="Meiryo"/>
              </a:rPr>
              <a:t> </a:t>
            </a:r>
            <a:r>
              <a:rPr lang="hr-HR" dirty="0" err="1">
                <a:ea typeface="Meiryo"/>
              </a:rPr>
              <a:t>Plancku</a:t>
            </a:r>
            <a:r>
              <a:rPr lang="hr-HR" dirty="0">
                <a:ea typeface="Meiryo"/>
              </a:rPr>
              <a:t> u </a:t>
            </a:r>
            <a:r>
              <a:rPr lang="hr-HR" dirty="0" err="1">
                <a:ea typeface="Meiryo"/>
              </a:rPr>
              <a:t>Jeni</a:t>
            </a:r>
            <a:endParaRPr lang="hr-HR" dirty="0">
              <a:ea typeface="Meiryo"/>
            </a:endParaRPr>
          </a:p>
          <a:p>
            <a:r>
              <a:rPr lang="hr-HR" dirty="0">
                <a:ea typeface="Meiryo"/>
              </a:rPr>
              <a:t>- 1921. postao je redoviti profesor u Wroclawu</a:t>
            </a:r>
          </a:p>
          <a:p>
            <a:r>
              <a:rPr lang="hr-HR" dirty="0">
                <a:ea typeface="Meiryo"/>
              </a:rPr>
              <a:t>- 1927. zamijenio je </a:t>
            </a:r>
            <a:r>
              <a:rPr lang="hr-HR" dirty="0" err="1">
                <a:ea typeface="Meiryo"/>
              </a:rPr>
              <a:t>Maxa</a:t>
            </a:r>
            <a:r>
              <a:rPr lang="hr-HR" dirty="0">
                <a:ea typeface="Meiryo"/>
              </a:rPr>
              <a:t> </a:t>
            </a:r>
            <a:r>
              <a:rPr lang="hr-HR" dirty="0" err="1">
                <a:ea typeface="Meiryo"/>
              </a:rPr>
              <a:t>Plancka</a:t>
            </a:r>
            <a:r>
              <a:rPr lang="hr-HR" dirty="0">
                <a:ea typeface="Meiryo"/>
              </a:rPr>
              <a:t> na mjestu profesora na Berlinskom Sveučilištu </a:t>
            </a:r>
            <a:r>
              <a:rPr lang="hr-HR" dirty="0" err="1">
                <a:ea typeface="Meiryo"/>
              </a:rPr>
              <a:t>Friedrich</a:t>
            </a:r>
            <a:r>
              <a:rPr lang="hr-HR" dirty="0">
                <a:ea typeface="Meiryo"/>
              </a:rPr>
              <a:t> </a:t>
            </a:r>
            <a:r>
              <a:rPr lang="hr-HR" dirty="0" err="1">
                <a:ea typeface="Meiryo"/>
              </a:rPr>
              <a:t>Willhelm</a:t>
            </a:r>
            <a:endParaRPr lang="hr-HR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79846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72526924-84D3-45FB-A5FE-62D8FCBF53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5C2A6256-1DD0-4E4B-A8B3-9A711B4DB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41760540-185E-4652-BFD2-9B362EF3B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0371206-0E39-450E-80BF-9B2721731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  <a:ea typeface="Meiryo"/>
              </a:rPr>
              <a:t>        </a:t>
            </a:r>
            <a:r>
              <a:rPr lang="hr-HR" dirty="0" err="1">
                <a:solidFill>
                  <a:schemeClr val="bg1"/>
                </a:solidFill>
                <a:ea typeface="Meiryo"/>
              </a:rPr>
              <a:t>Schrodingerova</a:t>
            </a:r>
            <a:r>
              <a:rPr lang="hr-HR" dirty="0">
                <a:solidFill>
                  <a:schemeClr val="bg1"/>
                </a:solidFill>
                <a:ea typeface="Meiryo"/>
              </a:rPr>
              <a:t> </a:t>
            </a:r>
            <a:r>
              <a:rPr lang="hr-HR" dirty="0" smtClean="0">
                <a:solidFill>
                  <a:schemeClr val="bg1"/>
                </a:solidFill>
                <a:ea typeface="Meiryo"/>
              </a:rPr>
              <a:t>jednadžba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729789F4-85C1-41A0-83EB-992E22210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xmlns="" id="{9D9D367D-6DD2-4A7C-8918-0DCAC2975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F7BEDA7-522E-43DD-A216-C7BA58F93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endParaRPr lang="hr-HR" dirty="0"/>
          </a:p>
          <a:p>
            <a:r>
              <a:rPr lang="hr-HR" dirty="0">
                <a:ea typeface="Meiryo"/>
              </a:rPr>
              <a:t>- </a:t>
            </a:r>
            <a:r>
              <a:rPr lang="hr-HR" b="0" dirty="0">
                <a:ea typeface="+mn-lt"/>
                <a:cs typeface="+mn-lt"/>
              </a:rPr>
              <a:t> Valna funkcija se mijenja ovisno o </a:t>
            </a:r>
            <a:r>
              <a:rPr lang="hr-HR" b="0" dirty="0" err="1">
                <a:ea typeface="+mn-lt"/>
                <a:cs typeface="+mn-lt"/>
              </a:rPr>
              <a:t>kvantizaciji</a:t>
            </a:r>
            <a:r>
              <a:rPr lang="hr-HR" b="0" dirty="0">
                <a:ea typeface="+mn-lt"/>
                <a:cs typeface="+mn-lt"/>
              </a:rPr>
              <a:t> elektrona. Pomoću te jednadžbe dobiva se </a:t>
            </a:r>
            <a:r>
              <a:rPr lang="hr-HR" b="0" dirty="0" err="1">
                <a:ea typeface="+mn-lt"/>
                <a:cs typeface="+mn-lt"/>
              </a:rPr>
              <a:t>kvantofizikalni</a:t>
            </a:r>
            <a:r>
              <a:rPr lang="hr-HR" b="0" dirty="0">
                <a:ea typeface="+mn-lt"/>
                <a:cs typeface="+mn-lt"/>
              </a:rPr>
              <a:t> model svakog pojedinog atoma. Ipak, tu jednadžbu je iznimno teško riješiti i očekuje se da će svoju punu uporabnu vrijednost dosegnuti daljnjim razvojem računala.</a:t>
            </a:r>
            <a:endParaRPr lang="hr-HR" dirty="0">
              <a:ea typeface="+mn-lt"/>
              <a:cs typeface="+mn-lt"/>
            </a:endParaRPr>
          </a:p>
          <a:p>
            <a:r>
              <a:rPr lang="hr-HR" b="0" dirty="0">
                <a:ea typeface="+mn-lt"/>
                <a:cs typeface="+mn-lt"/>
              </a:rPr>
              <a:t>Ovo je njegova jednadžba :</a:t>
            </a:r>
          </a:p>
          <a:p>
            <a:endParaRPr lang="hr-HR" b="0" dirty="0">
              <a:ea typeface="+mn-lt"/>
              <a:cs typeface="+mn-lt"/>
            </a:endParaRPr>
          </a:p>
          <a:p>
            <a:endParaRPr lang="hr-HR" b="0" dirty="0">
              <a:ea typeface="+mn-lt"/>
              <a:cs typeface="+mn-lt"/>
            </a:endParaRPr>
          </a:p>
        </p:txBody>
      </p:sp>
      <p:pic>
        <p:nvPicPr>
          <p:cNvPr id="4" name="Slika 7">
            <a:extLst>
              <a:ext uri="{FF2B5EF4-FFF2-40B4-BE49-F238E27FC236}">
                <a16:creationId xmlns:a16="http://schemas.microsoft.com/office/drawing/2014/main" xmlns="" id="{196A2A36-0822-44F2-ACF4-7AA3F81D9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56" y="5488870"/>
            <a:ext cx="5631472" cy="1054643"/>
          </a:xfrm>
          <a:prstGeom prst="rect">
            <a:avLst/>
          </a:prstGeom>
        </p:spPr>
      </p:pic>
      <p:pic>
        <p:nvPicPr>
          <p:cNvPr id="15" name="Slika 15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62381C67-63B4-4AB3-BB9D-A036339C2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046" y="5075041"/>
            <a:ext cx="3379807" cy="14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4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2526924-84D3-45FB-A5FE-62D8FCBF53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2A6256-1DD0-4E4B-A8B3-9A711B4DB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1760540-185E-4652-BFD2-9B362EF3B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9120D0-CB3C-479F-8643-585242F0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  <a:ea typeface="Meiryo"/>
              </a:rPr>
              <a:t>                  Kako je riješiti?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29789F4-85C1-41A0-83EB-992E22210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D9D367D-6DD2-4A7C-8918-0DCAC2975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268336D-7E55-4CAA-AE5C-5E0C271E1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 fontScale="62500" lnSpcReduction="20000"/>
          </a:bodyPr>
          <a:lstStyle/>
          <a:p>
            <a:endParaRPr lang="hr-HR" dirty="0"/>
          </a:p>
          <a:p>
            <a:r>
              <a:rPr lang="hr-HR" sz="1900" dirty="0">
                <a:ea typeface="Meiryo"/>
              </a:rPr>
              <a:t>Kada postoje određeni      i      rješenje vremenski ovisne </a:t>
            </a:r>
            <a:r>
              <a:rPr lang="hr-HR" sz="1900" dirty="0" err="1">
                <a:ea typeface="Meiryo"/>
              </a:rPr>
              <a:t>Schrodingerove</a:t>
            </a:r>
            <a:r>
              <a:rPr lang="hr-HR" sz="1900" dirty="0">
                <a:ea typeface="Meiryo"/>
              </a:rPr>
              <a:t> jednadžbe je:</a:t>
            </a: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r>
              <a:rPr lang="hr-HR" dirty="0">
                <a:ea typeface="Meiryo"/>
              </a:rPr>
              <a:t>Budući da je </a:t>
            </a:r>
            <a:r>
              <a:rPr lang="hr-HR" dirty="0" err="1">
                <a:ea typeface="Meiryo"/>
              </a:rPr>
              <a:t>Schrodingerova</a:t>
            </a:r>
            <a:r>
              <a:rPr lang="hr-HR" dirty="0">
                <a:ea typeface="Meiryo"/>
              </a:rPr>
              <a:t> jednadžba linearna, vrijedi </a:t>
            </a:r>
            <a:r>
              <a:rPr lang="hr-HR" dirty="0" smtClean="0">
                <a:ea typeface="Meiryo"/>
              </a:rPr>
              <a:t>princip </a:t>
            </a:r>
            <a:r>
              <a:rPr lang="hr-HR" dirty="0">
                <a:ea typeface="Meiryo"/>
              </a:rPr>
              <a:t>superpozicije rješenja, pa se generalno rješenje može prikazati kao linearna kombinacija:</a:t>
            </a: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r>
              <a:rPr lang="hr-HR" dirty="0">
                <a:ea typeface="Meiryo"/>
              </a:rPr>
              <a:t>Da bi ovo rješenje zadovoljavalo </a:t>
            </a:r>
            <a:r>
              <a:rPr lang="hr-HR" dirty="0" err="1">
                <a:ea typeface="Meiryo"/>
              </a:rPr>
              <a:t>Schrodingerovu</a:t>
            </a:r>
            <a:r>
              <a:rPr lang="hr-HR" dirty="0">
                <a:ea typeface="Meiryo"/>
              </a:rPr>
              <a:t> jednadžbu u </a:t>
            </a:r>
            <a:r>
              <a:rPr lang="hr-HR" dirty="0" err="1">
                <a:ea typeface="Meiryo"/>
              </a:rPr>
              <a:t>nedegeriranom</a:t>
            </a:r>
            <a:r>
              <a:rPr lang="hr-HR" dirty="0">
                <a:ea typeface="Meiryo"/>
              </a:rPr>
              <a:t> slučaju, valne funkcije moraju biti </a:t>
            </a:r>
            <a:r>
              <a:rPr lang="hr-HR" dirty="0" err="1">
                <a:ea typeface="Meiryo"/>
              </a:rPr>
              <a:t>ortogonalne</a:t>
            </a:r>
            <a:r>
              <a:rPr lang="hr-HR" dirty="0">
                <a:ea typeface="Meiryo"/>
              </a:rPr>
              <a:t>, a odabrano je i da budu normirane na 1, vrijedi:</a:t>
            </a: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CDA7EE93-77CE-4C7C-B9E4-97739EF54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758" y="3063675"/>
            <a:ext cx="296360" cy="267664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21412CEC-E15B-406B-B1FE-A48F200C7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08" y="3111902"/>
            <a:ext cx="373404" cy="258018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FDEF8DC0-F5EC-43B2-BE73-7BFB4E84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418" y="3358287"/>
            <a:ext cx="5137592" cy="623706"/>
          </a:xfrm>
          <a:prstGeom prst="rect">
            <a:avLst/>
          </a:prstGeom>
        </p:spPr>
      </p:pic>
      <p:pic>
        <p:nvPicPr>
          <p:cNvPr id="7" name="Slika 8">
            <a:extLst>
              <a:ext uri="{FF2B5EF4-FFF2-40B4-BE49-F238E27FC236}">
                <a16:creationId xmlns:a16="http://schemas.microsoft.com/office/drawing/2014/main" xmlns="" id="{93A5DB9F-BE71-4E3E-8CD0-25222A8CB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071" y="4627704"/>
            <a:ext cx="5132288" cy="891732"/>
          </a:xfrm>
          <a:prstGeom prst="rect">
            <a:avLst/>
          </a:prstGeom>
        </p:spPr>
      </p:pic>
      <p:pic>
        <p:nvPicPr>
          <p:cNvPr id="9" name="Slika 10">
            <a:extLst>
              <a:ext uri="{FF2B5EF4-FFF2-40B4-BE49-F238E27FC236}">
                <a16:creationId xmlns:a16="http://schemas.microsoft.com/office/drawing/2014/main" xmlns="" id="{1737D45B-52BD-4AC2-B281-F2C961D5D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8651" y="5982966"/>
            <a:ext cx="5352928" cy="872320"/>
          </a:xfrm>
          <a:prstGeom prst="rect">
            <a:avLst/>
          </a:prstGeom>
        </p:spPr>
      </p:pic>
      <p:pic>
        <p:nvPicPr>
          <p:cNvPr id="11" name="Slika 12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AE768292-C094-4728-9B8C-0CE22E2AE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0604" y="895652"/>
            <a:ext cx="2577778" cy="13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C3B59E90-C2E6-4C7B-B62A-9A39E4D13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41B2979-9B0F-4F3C-A912-A0A5339D7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D88D065-482C-41CF-99A2-50EFB1B94E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0102" y="1616940"/>
            <a:ext cx="6547110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C0210E-E6A2-4A7B-9C53-3E2DCA3D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322" y="288362"/>
            <a:ext cx="5408670" cy="1054972"/>
          </a:xfrm>
        </p:spPr>
        <p:txBody>
          <a:bodyPr>
            <a:normAutofit/>
          </a:bodyPr>
          <a:lstStyle/>
          <a:p>
            <a:r>
              <a:rPr lang="hr-HR" sz="3000" dirty="0">
                <a:ea typeface="Meiryo"/>
              </a:rPr>
              <a:t>         </a:t>
            </a:r>
            <a:r>
              <a:rPr lang="hr-HR" sz="3000" dirty="0" err="1">
                <a:ea typeface="Meiryo"/>
              </a:rPr>
              <a:t>Annemarie</a:t>
            </a:r>
            <a:r>
              <a:rPr lang="hr-HR" sz="3000" dirty="0">
                <a:ea typeface="Meiryo"/>
              </a:rPr>
              <a:t> </a:t>
            </a:r>
            <a:r>
              <a:rPr lang="hr-HR" sz="3000" dirty="0" err="1">
                <a:ea typeface="Meiryo"/>
              </a:rPr>
              <a:t>Bertel</a:t>
            </a:r>
            <a:endParaRPr lang="hr-HR" sz="3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0B15B07-5DFC-49A7-83E7-33AE560DDD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3E1A6E1-A101-407D-9872-0506425C7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tekst, kamen&#10;&#10;Opis je automatski generiran">
            <a:extLst>
              <a:ext uri="{FF2B5EF4-FFF2-40B4-BE49-F238E27FC236}">
                <a16:creationId xmlns:a16="http://schemas.microsoft.com/office/drawing/2014/main" xmlns="" id="{C81180F4-AE42-4A2D-83C2-2BEC8B4AB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658" b="-3"/>
          <a:stretch/>
        </p:blipFill>
        <p:spPr>
          <a:xfrm>
            <a:off x="7236044" y="1659917"/>
            <a:ext cx="4645511" cy="418256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49E4F89-BD43-4E3D-88E8-6C7E8AA9F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C4B85BD-0FA0-4879-9C50-CD940AAC5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51" y="2000250"/>
            <a:ext cx="6037129" cy="3799255"/>
          </a:xfrm>
        </p:spPr>
        <p:txBody>
          <a:bodyPr anchor="t">
            <a:normAutofit/>
          </a:bodyPr>
          <a:lstStyle/>
          <a:p>
            <a:pPr>
              <a:lnSpc>
                <a:spcPct val="130000"/>
              </a:lnSpc>
            </a:pPr>
            <a:endParaRPr lang="hr-HR" sz="1100" dirty="0"/>
          </a:p>
          <a:p>
            <a:pPr>
              <a:lnSpc>
                <a:spcPct val="130000"/>
              </a:lnSpc>
            </a:pPr>
            <a:r>
              <a:rPr lang="hr-HR" sz="1400" dirty="0">
                <a:ea typeface="Meiryo"/>
              </a:rPr>
              <a:t>- </a:t>
            </a:r>
            <a:r>
              <a:rPr lang="hr-HR" sz="1700" dirty="0">
                <a:ea typeface="Meiryo"/>
              </a:rPr>
              <a:t>rođena 31. </a:t>
            </a:r>
            <a:r>
              <a:rPr lang="hr-HR" sz="1700" dirty="0" smtClean="0">
                <a:ea typeface="Meiryo"/>
              </a:rPr>
              <a:t>prosinca </a:t>
            </a:r>
            <a:r>
              <a:rPr lang="hr-HR" sz="1700" dirty="0">
                <a:ea typeface="Meiryo"/>
              </a:rPr>
              <a:t>1896. u </a:t>
            </a:r>
            <a:r>
              <a:rPr lang="hr-HR" sz="1700" dirty="0" err="1">
                <a:ea typeface="Meiryo"/>
              </a:rPr>
              <a:t>Salzburgu</a:t>
            </a:r>
            <a:endParaRPr lang="hr-HR" sz="1700" dirty="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hr-HR" sz="1700" dirty="0">
                <a:ea typeface="Meiryo"/>
              </a:rPr>
              <a:t>- bila je prijateljica obitelji </a:t>
            </a:r>
            <a:r>
              <a:rPr lang="hr-HR" sz="1700" dirty="0" err="1">
                <a:ea typeface="Meiryo"/>
              </a:rPr>
              <a:t>Fritza</a:t>
            </a:r>
            <a:r>
              <a:rPr lang="hr-HR" sz="1700" dirty="0">
                <a:ea typeface="Meiryo"/>
              </a:rPr>
              <a:t> </a:t>
            </a:r>
            <a:r>
              <a:rPr lang="hr-HR" sz="1700" dirty="0" err="1">
                <a:ea typeface="Meiryo"/>
              </a:rPr>
              <a:t>Kohlrauscha</a:t>
            </a:r>
            <a:endParaRPr lang="hr-HR" sz="1700" dirty="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hr-HR" sz="1700" dirty="0">
                <a:ea typeface="Meiryo"/>
              </a:rPr>
              <a:t>- upoznala je njegovog radnog kolegu </a:t>
            </a:r>
            <a:r>
              <a:rPr lang="hr-HR" sz="1700" dirty="0" err="1">
                <a:ea typeface="Meiryo"/>
              </a:rPr>
              <a:t>Erwina</a:t>
            </a:r>
            <a:r>
              <a:rPr lang="hr-HR" sz="1700" dirty="0">
                <a:ea typeface="Meiryo"/>
              </a:rPr>
              <a:t> Schrodingera još kao </a:t>
            </a:r>
            <a:r>
              <a:rPr lang="hr-HR" sz="1700" dirty="0" smtClean="0">
                <a:ea typeface="Meiryo"/>
              </a:rPr>
              <a:t>tinejdžerica</a:t>
            </a:r>
            <a:endParaRPr lang="hr-HR" sz="1700" dirty="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hr-HR" sz="1700" dirty="0">
                <a:ea typeface="Meiryo"/>
              </a:rPr>
              <a:t>- odnos između </a:t>
            </a:r>
            <a:r>
              <a:rPr lang="hr-HR" sz="1700" dirty="0" err="1">
                <a:ea typeface="Meiryo"/>
              </a:rPr>
              <a:t>Annemarie</a:t>
            </a:r>
            <a:r>
              <a:rPr lang="hr-HR" sz="1700" dirty="0">
                <a:ea typeface="Meiryo"/>
              </a:rPr>
              <a:t> i </a:t>
            </a:r>
            <a:r>
              <a:rPr lang="hr-HR" sz="1700" dirty="0" err="1">
                <a:ea typeface="Meiryo"/>
              </a:rPr>
              <a:t>Erwina</a:t>
            </a:r>
            <a:r>
              <a:rPr lang="hr-HR" sz="1700" dirty="0">
                <a:ea typeface="Meiryo"/>
              </a:rPr>
              <a:t> </a:t>
            </a:r>
            <a:r>
              <a:rPr lang="hr-HR" sz="1700" dirty="0" smtClean="0">
                <a:ea typeface="Meiryo"/>
              </a:rPr>
              <a:t>se odvijao sporo, </a:t>
            </a:r>
            <a:r>
              <a:rPr lang="hr-HR" sz="1700" dirty="0">
                <a:ea typeface="Meiryo"/>
              </a:rPr>
              <a:t>ali u proljeće 1920. </a:t>
            </a:r>
            <a:r>
              <a:rPr lang="hr-HR" sz="1700" dirty="0" smtClean="0">
                <a:ea typeface="Meiryo"/>
              </a:rPr>
              <a:t>toliko </a:t>
            </a:r>
            <a:r>
              <a:rPr lang="hr-HR" sz="1700" dirty="0">
                <a:ea typeface="Meiryo"/>
              </a:rPr>
              <a:t>je napredovao da su se njih dvoje odlučili vjenčati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1153701-84AC-48F8-BF95-FD091301A0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025FF1E9-6522-482B-A20C-EA7AF7CAA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60CEDF7-1225-4242-8C30-EA518372A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8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2526924-84D3-45FB-A5FE-62D8FCBF53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2A6256-1DD0-4E4B-A8B3-9A711B4DB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1760540-185E-4652-BFD2-9B362EF3B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980C9A-455C-4D07-A5D4-B6F7D0BE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  <a:ea typeface="Meiryo"/>
              </a:rPr>
              <a:t>               Smrt i ostavština </a:t>
            </a:r>
            <a:endParaRPr lang="hr-HR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29789F4-85C1-41A0-83EB-992E22210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D9D367D-6DD2-4A7C-8918-0DCAC2975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13C89CA-5A40-409E-A2C4-41FA9DBBF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702257"/>
            <a:ext cx="9935571" cy="3426158"/>
          </a:xfrm>
        </p:spPr>
        <p:txBody>
          <a:bodyPr anchor="t">
            <a:normAutofit/>
          </a:bodyPr>
          <a:lstStyle/>
          <a:p>
            <a:endParaRPr lang="hr-HR" dirty="0"/>
          </a:p>
          <a:p>
            <a:r>
              <a:rPr lang="hr-HR" dirty="0">
                <a:ea typeface="Meiryo"/>
              </a:rPr>
              <a:t>- </a:t>
            </a:r>
            <a:r>
              <a:rPr lang="hr-HR" dirty="0" err="1">
                <a:ea typeface="Meiryo"/>
              </a:rPr>
              <a:t>Erwin</a:t>
            </a:r>
            <a:r>
              <a:rPr lang="hr-HR" dirty="0">
                <a:ea typeface="Meiryo"/>
              </a:rPr>
              <a:t> je umro 4. siječnja 1961. </a:t>
            </a:r>
            <a:r>
              <a:rPr lang="hr-HR" dirty="0" smtClean="0">
                <a:ea typeface="Meiryo"/>
              </a:rPr>
              <a:t>u Beču, </a:t>
            </a:r>
            <a:r>
              <a:rPr lang="hr-HR" dirty="0">
                <a:ea typeface="Meiryo"/>
              </a:rPr>
              <a:t>73. godini života od </a:t>
            </a:r>
            <a:r>
              <a:rPr lang="hr-HR" dirty="0" smtClean="0">
                <a:ea typeface="Meiryo"/>
              </a:rPr>
              <a:t>tuberkuloze</a:t>
            </a:r>
            <a:endParaRPr lang="hr-HR" dirty="0">
              <a:ea typeface="Meiryo"/>
            </a:endParaRPr>
          </a:p>
          <a:p>
            <a:r>
              <a:rPr lang="hr-HR" dirty="0">
                <a:ea typeface="Meiryo"/>
              </a:rPr>
              <a:t>- pokopan je u mjestu </a:t>
            </a:r>
            <a:r>
              <a:rPr lang="hr-HR" dirty="0" err="1">
                <a:ea typeface="Meiryo"/>
              </a:rPr>
              <a:t>Alpbach</a:t>
            </a:r>
            <a:endParaRPr lang="hr-HR" dirty="0">
              <a:ea typeface="Meiryo"/>
            </a:endParaRPr>
          </a:p>
          <a:p>
            <a:r>
              <a:rPr lang="hr-HR" dirty="0">
                <a:ea typeface="Meiryo"/>
              </a:rPr>
              <a:t>- 1993. </a:t>
            </a:r>
            <a:r>
              <a:rPr lang="hr-HR" dirty="0" smtClean="0">
                <a:ea typeface="Meiryo"/>
              </a:rPr>
              <a:t>u </a:t>
            </a:r>
            <a:r>
              <a:rPr lang="hr-HR" dirty="0">
                <a:ea typeface="Meiryo"/>
              </a:rPr>
              <a:t>njegovu </a:t>
            </a:r>
            <a:r>
              <a:rPr lang="hr-HR" dirty="0" smtClean="0">
                <a:ea typeface="Meiryo"/>
              </a:rPr>
              <a:t>čast, </a:t>
            </a:r>
            <a:r>
              <a:rPr lang="hr-HR" dirty="0">
                <a:ea typeface="Meiryo"/>
              </a:rPr>
              <a:t>u Beču je utemeljen Međunarodni institut za </a:t>
            </a:r>
            <a:r>
              <a:rPr lang="hr-HR" dirty="0" smtClean="0">
                <a:ea typeface="Meiryo"/>
              </a:rPr>
              <a:t>matematičku </a:t>
            </a:r>
            <a:r>
              <a:rPr lang="hr-HR" dirty="0">
                <a:ea typeface="Meiryo"/>
              </a:rPr>
              <a:t>fiziku </a:t>
            </a:r>
            <a:r>
              <a:rPr lang="hr-HR" dirty="0" err="1">
                <a:ea typeface="Meiryo"/>
              </a:rPr>
              <a:t>Erwin</a:t>
            </a:r>
            <a:r>
              <a:rPr lang="hr-HR" dirty="0">
                <a:ea typeface="Meiryo"/>
              </a:rPr>
              <a:t> Schrodinger </a:t>
            </a:r>
          </a:p>
        </p:txBody>
      </p:sp>
    </p:spTree>
    <p:extLst>
      <p:ext uri="{BB962C8B-B14F-4D97-AF65-F5344CB8AC3E}">
        <p14:creationId xmlns:p14="http://schemas.microsoft.com/office/powerpoint/2010/main" val="263954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2526924-84D3-45FB-A5FE-62D8FCBF53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2A6256-1DD0-4E4B-A8B3-9A711B4DBE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1760540-185E-4652-BFD2-9B362EF3B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25D9FF2-DECE-452F-AA05-58C51209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  <a:ea typeface="Meiryo"/>
              </a:rPr>
              <a:t>             Hvala na pozornosti!</a:t>
            </a:r>
            <a:endParaRPr lang="hr-HR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29789F4-85C1-41A0-83EB-992E22210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D9D367D-6DD2-4A7C-8918-0DCAC29755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xmlns="" id="{DCAF1395-855A-4118-B1C9-BEE518383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558" y="2528125"/>
            <a:ext cx="10387525" cy="4146130"/>
          </a:xfrm>
        </p:spPr>
        <p:txBody>
          <a:bodyPr/>
          <a:lstStyle/>
          <a:p>
            <a:endParaRPr lang="hr-HR" dirty="0"/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endParaRPr lang="hr-HR" dirty="0">
              <a:ea typeface="Meiryo"/>
            </a:endParaRPr>
          </a:p>
          <a:p>
            <a:r>
              <a:rPr lang="hr-HR">
                <a:ea typeface="Meiryo"/>
              </a:rPr>
              <a:t>                                                                      </a:t>
            </a:r>
            <a:r>
              <a:rPr lang="hr-HR" sz="1100">
                <a:ea typeface="Meiryo"/>
              </a:rPr>
              <a:t>Informacije su preuzete </a:t>
            </a:r>
            <a:r>
              <a:rPr lang="hr-HR" sz="1100" smtClean="0">
                <a:ea typeface="Meiryo"/>
              </a:rPr>
              <a:t>s </a:t>
            </a:r>
            <a:r>
              <a:rPr lang="hr-HR" sz="1100" dirty="0" err="1">
                <a:ea typeface="Meiryo"/>
              </a:rPr>
              <a:t>wikipedije</a:t>
            </a:r>
            <a:endParaRPr lang="hr-HR" dirty="0">
              <a:ea typeface="Meiryo"/>
            </a:endParaRPr>
          </a:p>
        </p:txBody>
      </p:sp>
      <p:pic>
        <p:nvPicPr>
          <p:cNvPr id="6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33105015-8E61-4BA9-8994-95F0CC8E8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285" y="2716275"/>
            <a:ext cx="4921737" cy="282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85607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DarkSeedRightStep">
      <a:dk1>
        <a:srgbClr val="000000"/>
      </a:dk1>
      <a:lt1>
        <a:srgbClr val="FFFFFF"/>
      </a:lt1>
      <a:dk2>
        <a:srgbClr val="1B2F2E"/>
      </a:dk2>
      <a:lt2>
        <a:srgbClr val="F0F3F2"/>
      </a:lt2>
      <a:accent1>
        <a:srgbClr val="CD4389"/>
      </a:accent1>
      <a:accent2>
        <a:srgbClr val="BB313D"/>
      </a:accent2>
      <a:accent3>
        <a:srgbClr val="CD7043"/>
      </a:accent3>
      <a:accent4>
        <a:srgbClr val="BB9831"/>
      </a:accent4>
      <a:accent5>
        <a:srgbClr val="9AAD38"/>
      </a:accent5>
      <a:accent6>
        <a:srgbClr val="68B530"/>
      </a:accent6>
      <a:hlink>
        <a:srgbClr val="6B6BCD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Prilagođeno</PresentationFormat>
  <Paragraphs>63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ShojiVTI</vt:lpstr>
      <vt:lpstr>                erwin schrodinger</vt:lpstr>
      <vt:lpstr>                         Opis</vt:lpstr>
      <vt:lpstr>         Erwinova  otkrića</vt:lpstr>
      <vt:lpstr>                  Srednje godine</vt:lpstr>
      <vt:lpstr>        Schrodingerova jednadžba</vt:lpstr>
      <vt:lpstr>                  Kako je riješiti?</vt:lpstr>
      <vt:lpstr>         Annemarie Bertel</vt:lpstr>
      <vt:lpstr>               Smrt i ostavština </vt:lpstr>
      <vt:lpstr>             Hvala na pozornosti!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>Knjižnica</cp:lastModifiedBy>
  <cp:revision>2</cp:revision>
  <dcterms:created xsi:type="dcterms:W3CDTF">2021-12-22T06:48:50Z</dcterms:created>
  <dcterms:modified xsi:type="dcterms:W3CDTF">2022-05-05T11:34:19Z</dcterms:modified>
</cp:coreProperties>
</file>