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60" r:id="rId5"/>
    <p:sldId id="263" r:id="rId6"/>
    <p:sldId id="261" r:id="rId7"/>
    <p:sldId id="258" r:id="rId8"/>
    <p:sldId id="268" r:id="rId9"/>
    <p:sldId id="269" r:id="rId10"/>
    <p:sldId id="270" r:id="rId11"/>
    <p:sldId id="273" r:id="rId12"/>
    <p:sldId id="27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na" initials="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ABC9EC-5970-4416-9E61-9A1F6A57CEEE}" v="244" dt="2021-12-22T17:13:48.441"/>
    <p1510:client id="{8850A0F5-BF97-4D47-99E3-0B1DDF567916}" v="1" dt="2021-12-22T17:02:47.612"/>
    <p1510:client id="{8F9F96CE-F761-4DFE-BB43-3F5B122170AC}" v="1" dt="2021-12-22T17:03:09.283"/>
    <p1510:client id="{9FB705BF-C2D1-438B-867C-E6072FFB5F57}" v="291" dt="2021-12-22T17:53:36.980"/>
    <p1510:client id="{B656701A-DF21-4E80-9930-A70BC53D31B8}" v="169" dt="2021-12-22T17:24:41.217"/>
    <p1510:client id="{DE73DA1F-A94C-40C8-BBFD-9FE99ED3C032}" v="4" dt="2021-12-22T10:18:28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na Sertić" userId="S::borna.sertic2@skole.hr::6ddeff7b-32bc-4cf4-9baf-1a4feaffac5c" providerId="AD" clId="Web-{B656701A-DF21-4E80-9930-A70BC53D31B8}"/>
    <pc:docChg chg="addSld delSld modSld">
      <pc:chgData name="Borna Sertić" userId="S::borna.sertic2@skole.hr::6ddeff7b-32bc-4cf4-9baf-1a4feaffac5c" providerId="AD" clId="Web-{B656701A-DF21-4E80-9930-A70BC53D31B8}" dt="2021-12-22T17:24:41.217" v="128"/>
      <pc:docMkLst>
        <pc:docMk/>
      </pc:docMkLst>
      <pc:sldChg chg="addSp delSp modSp mod setBg setClrOvrMap">
        <pc:chgData name="Borna Sertić" userId="S::borna.sertic2@skole.hr::6ddeff7b-32bc-4cf4-9baf-1a4feaffac5c" providerId="AD" clId="Web-{B656701A-DF21-4E80-9930-A70BC53D31B8}" dt="2021-12-22T17:18:52.147" v="53"/>
        <pc:sldMkLst>
          <pc:docMk/>
          <pc:sldMk cId="964140627" sldId="257"/>
        </pc:sldMkLst>
        <pc:spChg chg="add del mod ord">
          <ac:chgData name="Borna Sertić" userId="S::borna.sertic2@skole.hr::6ddeff7b-32bc-4cf4-9baf-1a4feaffac5c" providerId="AD" clId="Web-{B656701A-DF21-4E80-9930-A70BC53D31B8}" dt="2021-12-22T17:18:52.147" v="53"/>
          <ac:spMkLst>
            <pc:docMk/>
            <pc:sldMk cId="964140627" sldId="257"/>
            <ac:spMk id="4" creationId="{19619DA0-23E0-4431-95FB-C08D0A2C7C2A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8:20.740" v="45"/>
          <ac:spMkLst>
            <pc:docMk/>
            <pc:sldMk cId="964140627" sldId="257"/>
            <ac:spMk id="8" creationId="{53576798-7F98-4C7F-B6C7-6D41B5A7E927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8:20.740" v="45"/>
          <ac:spMkLst>
            <pc:docMk/>
            <pc:sldMk cId="964140627" sldId="257"/>
            <ac:spMk id="9" creationId="{E2264E67-6F59-4D8D-8E5F-8245B0FEAE76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8:20.740" v="45"/>
          <ac:spMkLst>
            <pc:docMk/>
            <pc:sldMk cId="964140627" sldId="257"/>
            <ac:spMk id="10" creationId="{158E1C6E-D299-4F5D-B15B-155EBF7F62FD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8:05.333" v="43"/>
          <ac:spMkLst>
            <pc:docMk/>
            <pc:sldMk cId="964140627" sldId="257"/>
            <ac:spMk id="11" creationId="{53576798-7F98-4C7F-B6C7-6D41B5A7E927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8:27.209" v="47"/>
          <ac:spMkLst>
            <pc:docMk/>
            <pc:sldMk cId="964140627" sldId="257"/>
            <ac:spMk id="12" creationId="{53576798-7F98-4C7F-B6C7-6D41B5A7E927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8:05.333" v="43"/>
          <ac:spMkLst>
            <pc:docMk/>
            <pc:sldMk cId="964140627" sldId="257"/>
            <ac:spMk id="13" creationId="{E2264E67-6F59-4D8D-8E5F-8245B0FEAE76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8:27.209" v="47"/>
          <ac:spMkLst>
            <pc:docMk/>
            <pc:sldMk cId="964140627" sldId="257"/>
            <ac:spMk id="14" creationId="{A416E3E5-5186-46A4-AFBD-337387D3163D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8:05.333" v="43"/>
          <ac:spMkLst>
            <pc:docMk/>
            <pc:sldMk cId="964140627" sldId="257"/>
            <ac:spMk id="15" creationId="{158E1C6E-D299-4F5D-B15B-155EBF7F62FD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8:27.209" v="47"/>
          <ac:spMkLst>
            <pc:docMk/>
            <pc:sldMk cId="964140627" sldId="257"/>
            <ac:spMk id="16" creationId="{7B8FAACC-353E-4F84-BA62-A5514185D9A9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8:31.584" v="49"/>
          <ac:spMkLst>
            <pc:docMk/>
            <pc:sldMk cId="964140627" sldId="257"/>
            <ac:spMk id="17" creationId="{53576798-7F98-4C7F-B6C7-6D41B5A7E927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8:37.381" v="51"/>
          <ac:spMkLst>
            <pc:docMk/>
            <pc:sldMk cId="964140627" sldId="257"/>
            <ac:spMk id="18" creationId="{53576798-7F98-4C7F-B6C7-6D41B5A7E927}"/>
          </ac:spMkLst>
        </pc:spChg>
        <pc:graphicFrameChg chg="add del">
          <ac:chgData name="Borna Sertić" userId="S::borna.sertic2@skole.hr::6ddeff7b-32bc-4cf4-9baf-1a4feaffac5c" providerId="AD" clId="Web-{B656701A-DF21-4E80-9930-A70BC53D31B8}" dt="2021-12-22T17:18:52.147" v="53"/>
          <ac:graphicFrameMkLst>
            <pc:docMk/>
            <pc:sldMk cId="964140627" sldId="257"/>
            <ac:graphicFrameMk id="19" creationId="{1EA8F261-282D-4C7A-B5FD-EB063D2EE17C}"/>
          </ac:graphicFrameMkLst>
        </pc:graphicFrameChg>
        <pc:picChg chg="mod">
          <ac:chgData name="Borna Sertić" userId="S::borna.sertic2@skole.hr::6ddeff7b-32bc-4cf4-9baf-1a4feaffac5c" providerId="AD" clId="Web-{B656701A-DF21-4E80-9930-A70BC53D31B8}" dt="2021-12-22T17:18:37.381" v="51"/>
          <ac:picMkLst>
            <pc:docMk/>
            <pc:sldMk cId="964140627" sldId="257"/>
            <ac:picMk id="6" creationId="{D256282E-8A64-4EC7-A468-6587469C7139}"/>
          </ac:picMkLst>
        </pc:picChg>
      </pc:sldChg>
      <pc:sldChg chg="addSp delSp">
        <pc:chgData name="Borna Sertić" userId="S::borna.sertic2@skole.hr::6ddeff7b-32bc-4cf4-9baf-1a4feaffac5c" providerId="AD" clId="Web-{B656701A-DF21-4E80-9930-A70BC53D31B8}" dt="2021-12-22T17:20:03.492" v="55"/>
        <pc:sldMkLst>
          <pc:docMk/>
          <pc:sldMk cId="2338347806" sldId="266"/>
        </pc:sldMkLst>
        <pc:picChg chg="add del">
          <ac:chgData name="Borna Sertić" userId="S::borna.sertic2@skole.hr::6ddeff7b-32bc-4cf4-9baf-1a4feaffac5c" providerId="AD" clId="Web-{B656701A-DF21-4E80-9930-A70BC53D31B8}" dt="2021-12-22T17:20:03.492" v="55"/>
          <ac:picMkLst>
            <pc:docMk/>
            <pc:sldMk cId="2338347806" sldId="266"/>
            <ac:picMk id="6" creationId="{F7BADFE1-01EB-4C3E-8BAC-BC741787DEC9}"/>
          </ac:picMkLst>
        </pc:picChg>
      </pc:sldChg>
      <pc:sldChg chg="addSp delSp modSp new mod modTransition setBg addAnim delAnim">
        <pc:chgData name="Borna Sertić" userId="S::borna.sertic2@skole.hr::6ddeff7b-32bc-4cf4-9baf-1a4feaffac5c" providerId="AD" clId="Web-{B656701A-DF21-4E80-9930-A70BC53D31B8}" dt="2021-12-22T17:17:30.067" v="41" actId="20577"/>
        <pc:sldMkLst>
          <pc:docMk/>
          <pc:sldMk cId="743587627" sldId="268"/>
        </pc:sldMkLst>
        <pc:spChg chg="mod">
          <ac:chgData name="Borna Sertić" userId="S::borna.sertic2@skole.hr::6ddeff7b-32bc-4cf4-9baf-1a4feaffac5c" providerId="AD" clId="Web-{B656701A-DF21-4E80-9930-A70BC53D31B8}" dt="2021-12-22T17:17:30.067" v="41" actId="20577"/>
          <ac:spMkLst>
            <pc:docMk/>
            <pc:sldMk cId="743587627" sldId="268"/>
            <ac:spMk id="2" creationId="{22D2A146-EB86-49A3-9722-EE9BBDD7874D}"/>
          </ac:spMkLst>
        </pc:spChg>
        <pc:spChg chg="mod">
          <ac:chgData name="Borna Sertić" userId="S::borna.sertic2@skole.hr::6ddeff7b-32bc-4cf4-9baf-1a4feaffac5c" providerId="AD" clId="Web-{B656701A-DF21-4E80-9930-A70BC53D31B8}" dt="2021-12-22T17:16:00.346" v="27"/>
          <ac:spMkLst>
            <pc:docMk/>
            <pc:sldMk cId="743587627" sldId="268"/>
            <ac:spMk id="3" creationId="{DE4F0312-6407-45AD-812E-F992B278DAA6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6:59.425" v="31"/>
          <ac:spMkLst>
            <pc:docMk/>
            <pc:sldMk cId="743587627" sldId="268"/>
            <ac:spMk id="6" creationId="{AFB83730-58A8-42CA-90B3-5D5D2D1B00BC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6:00.346" v="26"/>
          <ac:spMkLst>
            <pc:docMk/>
            <pc:sldMk cId="743587627" sldId="268"/>
            <ac:spMk id="9" creationId="{54047A07-72EC-41BC-A55F-C264F639FB20}"/>
          </ac:spMkLst>
        </pc:spChg>
        <pc:spChg chg="add">
          <ac:chgData name="Borna Sertić" userId="S::borna.sertic2@skole.hr::6ddeff7b-32bc-4cf4-9baf-1a4feaffac5c" providerId="AD" clId="Web-{B656701A-DF21-4E80-9930-A70BC53D31B8}" dt="2021-12-22T17:16:59.425" v="31"/>
          <ac:spMkLst>
            <pc:docMk/>
            <pc:sldMk cId="743587627" sldId="268"/>
            <ac:spMk id="11" creationId="{A6DCB648-5207-43C1-A5E9-AA0E6F6D27EE}"/>
          </ac:spMkLst>
        </pc:spChg>
        <pc:spChg chg="add">
          <ac:chgData name="Borna Sertić" userId="S::borna.sertic2@skole.hr::6ddeff7b-32bc-4cf4-9baf-1a4feaffac5c" providerId="AD" clId="Web-{B656701A-DF21-4E80-9930-A70BC53D31B8}" dt="2021-12-22T17:16:59.425" v="31"/>
          <ac:spMkLst>
            <pc:docMk/>
            <pc:sldMk cId="743587627" sldId="268"/>
            <ac:spMk id="13" creationId="{5C834E9A-5D73-4D16-A65C-0638CA2E79B4}"/>
          </ac:spMkLst>
        </pc:spChg>
        <pc:picChg chg="add mod ord">
          <ac:chgData name="Borna Sertić" userId="S::borna.sertic2@skole.hr::6ddeff7b-32bc-4cf4-9baf-1a4feaffac5c" providerId="AD" clId="Web-{B656701A-DF21-4E80-9930-A70BC53D31B8}" dt="2021-12-22T17:16:59.425" v="31"/>
          <ac:picMkLst>
            <pc:docMk/>
            <pc:sldMk cId="743587627" sldId="268"/>
            <ac:picMk id="4" creationId="{76E9C897-769D-4D6A-8A6D-E65DC908DDD4}"/>
          </ac:picMkLst>
        </pc:picChg>
      </pc:sldChg>
      <pc:sldChg chg="addSp delSp modSp del">
        <pc:chgData name="Borna Sertić" userId="S::borna.sertic2@skole.hr::6ddeff7b-32bc-4cf4-9baf-1a4feaffac5c" providerId="AD" clId="Web-{B656701A-DF21-4E80-9930-A70BC53D31B8}" dt="2021-12-22T17:15:17.298" v="6"/>
        <pc:sldMkLst>
          <pc:docMk/>
          <pc:sldMk cId="958445754" sldId="268"/>
        </pc:sldMkLst>
        <pc:spChg chg="mod">
          <ac:chgData name="Borna Sertić" userId="S::borna.sertic2@skole.hr::6ddeff7b-32bc-4cf4-9baf-1a4feaffac5c" providerId="AD" clId="Web-{B656701A-DF21-4E80-9930-A70BC53D31B8}" dt="2021-12-22T17:15:05.001" v="3"/>
          <ac:spMkLst>
            <pc:docMk/>
            <pc:sldMk cId="958445754" sldId="268"/>
            <ac:spMk id="2" creationId="{8A2ACF19-AE3B-4DA9-B420-D790FAE1816F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5:05.001" v="3"/>
          <ac:spMkLst>
            <pc:docMk/>
            <pc:sldMk cId="958445754" sldId="268"/>
            <ac:spMk id="10" creationId="{E446B7E6-8568-417F-959E-DB3D1E70F648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5:05.001" v="3"/>
          <ac:spMkLst>
            <pc:docMk/>
            <pc:sldMk cId="958445754" sldId="268"/>
            <ac:spMk id="12" creationId="{A6DCB648-5207-43C1-A5E9-AA0E6F6D27EE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5:05.001" v="3"/>
          <ac:spMkLst>
            <pc:docMk/>
            <pc:sldMk cId="958445754" sldId="268"/>
            <ac:spMk id="14" creationId="{5C834E9A-5D73-4D16-A65C-0638CA2E79B4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5:05.001" v="3"/>
          <ac:spMkLst>
            <pc:docMk/>
            <pc:sldMk cId="958445754" sldId="268"/>
            <ac:spMk id="19" creationId="{70FFA424-278D-4545-90BA-07151469E528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15:05.001" v="3"/>
          <ac:spMkLst>
            <pc:docMk/>
            <pc:sldMk cId="958445754" sldId="268"/>
            <ac:spMk id="21" creationId="{A10B3C8E-9FBF-459A-A9D9-2FA3784DBFBE}"/>
          </ac:spMkLst>
        </pc:spChg>
        <pc:picChg chg="add del mod ord">
          <ac:chgData name="Borna Sertić" userId="S::borna.sertic2@skole.hr::6ddeff7b-32bc-4cf4-9baf-1a4feaffac5c" providerId="AD" clId="Web-{B656701A-DF21-4E80-9930-A70BC53D31B8}" dt="2021-12-22T17:15:08.579" v="5"/>
          <ac:picMkLst>
            <pc:docMk/>
            <pc:sldMk cId="958445754" sldId="268"/>
            <ac:picMk id="4" creationId="{AF169AFB-DD6F-4E79-8873-3C42346EB1B9}"/>
          </ac:picMkLst>
        </pc:picChg>
        <pc:picChg chg="mod">
          <ac:chgData name="Borna Sertić" userId="S::borna.sertic2@skole.hr::6ddeff7b-32bc-4cf4-9baf-1a4feaffac5c" providerId="AD" clId="Web-{B656701A-DF21-4E80-9930-A70BC53D31B8}" dt="2021-12-22T17:15:05.001" v="3"/>
          <ac:picMkLst>
            <pc:docMk/>
            <pc:sldMk cId="958445754" sldId="268"/>
            <ac:picMk id="5" creationId="{AB9F5CE8-490D-43F7-8A5F-04B685A336BA}"/>
          </ac:picMkLst>
        </pc:picChg>
      </pc:sldChg>
      <pc:sldChg chg="addSp delSp modSp new mod setBg setClrOvrMap">
        <pc:chgData name="Borna Sertić" userId="S::borna.sertic2@skole.hr::6ddeff7b-32bc-4cf4-9baf-1a4feaffac5c" providerId="AD" clId="Web-{B656701A-DF21-4E80-9930-A70BC53D31B8}" dt="2021-12-22T17:24:41.217" v="128"/>
        <pc:sldMkLst>
          <pc:docMk/>
          <pc:sldMk cId="101050367" sldId="269"/>
        </pc:sldMkLst>
        <pc:spChg chg="add mod">
          <ac:chgData name="Borna Sertić" userId="S::borna.sertic2@skole.hr::6ddeff7b-32bc-4cf4-9baf-1a4feaffac5c" providerId="AD" clId="Web-{B656701A-DF21-4E80-9930-A70BC53D31B8}" dt="2021-12-22T17:24:41.217" v="128"/>
          <ac:spMkLst>
            <pc:docMk/>
            <pc:sldMk cId="101050367" sldId="269"/>
            <ac:spMk id="2" creationId="{9CBCF9AE-BA4B-43AA-B4B8-D67B046AC74B}"/>
          </ac:spMkLst>
        </pc:spChg>
        <pc:spChg chg="add mod">
          <ac:chgData name="Borna Sertić" userId="S::borna.sertic2@skole.hr::6ddeff7b-32bc-4cf4-9baf-1a4feaffac5c" providerId="AD" clId="Web-{B656701A-DF21-4E80-9930-A70BC53D31B8}" dt="2021-12-22T17:24:41.217" v="128"/>
          <ac:spMkLst>
            <pc:docMk/>
            <pc:sldMk cId="101050367" sldId="269"/>
            <ac:spMk id="3" creationId="{C1568C95-E4E0-4187-9098-2174F78F0C01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24:41.217" v="128"/>
          <ac:spMkLst>
            <pc:docMk/>
            <pc:sldMk cId="101050367" sldId="269"/>
            <ac:spMk id="9" creationId="{53576798-7F98-4C7F-B6C7-6D41B5A7E927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24:41.217" v="128"/>
          <ac:spMkLst>
            <pc:docMk/>
            <pc:sldMk cId="101050367" sldId="269"/>
            <ac:spMk id="11" creationId="{E2264E67-6F59-4D8D-8E5F-8245B0FEAE76}"/>
          </ac:spMkLst>
        </pc:spChg>
        <pc:spChg chg="add del">
          <ac:chgData name="Borna Sertić" userId="S::borna.sertic2@skole.hr::6ddeff7b-32bc-4cf4-9baf-1a4feaffac5c" providerId="AD" clId="Web-{B656701A-DF21-4E80-9930-A70BC53D31B8}" dt="2021-12-22T17:24:41.217" v="128"/>
          <ac:spMkLst>
            <pc:docMk/>
            <pc:sldMk cId="101050367" sldId="269"/>
            <ac:spMk id="13" creationId="{158E1C6E-D299-4F5D-B15B-155EBF7F62FD}"/>
          </ac:spMkLst>
        </pc:spChg>
        <pc:picChg chg="add mod">
          <ac:chgData name="Borna Sertić" userId="S::borna.sertic2@skole.hr::6ddeff7b-32bc-4cf4-9baf-1a4feaffac5c" providerId="AD" clId="Web-{B656701A-DF21-4E80-9930-A70BC53D31B8}" dt="2021-12-22T17:24:41.217" v="128"/>
          <ac:picMkLst>
            <pc:docMk/>
            <pc:sldMk cId="101050367" sldId="269"/>
            <ac:picMk id="4" creationId="{AB67B31A-BABE-4777-8249-539AB533C391}"/>
          </ac:picMkLst>
        </pc:picChg>
      </pc:sldChg>
    </pc:docChg>
  </pc:docChgLst>
  <pc:docChgLst>
    <pc:chgData name="Borna Sertić" userId="S::borna.sertic2@skole.hr::6ddeff7b-32bc-4cf4-9baf-1a4feaffac5c" providerId="AD" clId="Web-{8F9F96CE-F761-4DFE-BB43-3F5B122170AC}"/>
    <pc:docChg chg="modSld">
      <pc:chgData name="Borna Sertić" userId="S::borna.sertic2@skole.hr::6ddeff7b-32bc-4cf4-9baf-1a4feaffac5c" providerId="AD" clId="Web-{8F9F96CE-F761-4DFE-BB43-3F5B122170AC}" dt="2021-12-22T17:03:09.283" v="0"/>
      <pc:docMkLst>
        <pc:docMk/>
      </pc:docMkLst>
      <pc:sldChg chg="delSp">
        <pc:chgData name="Borna Sertić" userId="S::borna.sertic2@skole.hr::6ddeff7b-32bc-4cf4-9baf-1a4feaffac5c" providerId="AD" clId="Web-{8F9F96CE-F761-4DFE-BB43-3F5B122170AC}" dt="2021-12-22T17:03:09.283" v="0"/>
        <pc:sldMkLst>
          <pc:docMk/>
          <pc:sldMk cId="2338347806" sldId="266"/>
        </pc:sldMkLst>
        <pc:picChg chg="del">
          <ac:chgData name="Borna Sertić" userId="S::borna.sertic2@skole.hr::6ddeff7b-32bc-4cf4-9baf-1a4feaffac5c" providerId="AD" clId="Web-{8F9F96CE-F761-4DFE-BB43-3F5B122170AC}" dt="2021-12-22T17:03:09.283" v="0"/>
          <ac:picMkLst>
            <pc:docMk/>
            <pc:sldMk cId="2338347806" sldId="266"/>
            <ac:picMk id="8" creationId="{26C198F4-E24B-4F86-85B8-33743427E7D4}"/>
          </ac:picMkLst>
        </pc:picChg>
      </pc:sldChg>
    </pc:docChg>
  </pc:docChgLst>
  <pc:docChgLst>
    <pc:chgData name="Borna Sertić" userId="S::borna.sertic2@skole.hr::6ddeff7b-32bc-4cf4-9baf-1a4feaffac5c" providerId="AD" clId="Web-{8850A0F5-BF97-4D47-99E3-0B1DDF567916}"/>
    <pc:docChg chg="modSld">
      <pc:chgData name="Borna Sertić" userId="S::borna.sertic2@skole.hr::6ddeff7b-32bc-4cf4-9baf-1a4feaffac5c" providerId="AD" clId="Web-{8850A0F5-BF97-4D47-99E3-0B1DDF567916}" dt="2021-12-22T17:02:47.612" v="0"/>
      <pc:docMkLst>
        <pc:docMk/>
      </pc:docMkLst>
      <pc:sldChg chg="delSp">
        <pc:chgData name="Borna Sertić" userId="S::borna.sertic2@skole.hr::6ddeff7b-32bc-4cf4-9baf-1a4feaffac5c" providerId="AD" clId="Web-{8850A0F5-BF97-4D47-99E3-0B1DDF567916}" dt="2021-12-22T17:02:47.612" v="0"/>
        <pc:sldMkLst>
          <pc:docMk/>
          <pc:sldMk cId="2338347806" sldId="266"/>
        </pc:sldMkLst>
        <pc:picChg chg="del">
          <ac:chgData name="Borna Sertić" userId="S::borna.sertic2@skole.hr::6ddeff7b-32bc-4cf4-9baf-1a4feaffac5c" providerId="AD" clId="Web-{8850A0F5-BF97-4D47-99E3-0B1DDF567916}" dt="2021-12-22T17:02:47.612" v="0"/>
          <ac:picMkLst>
            <pc:docMk/>
            <pc:sldMk cId="2338347806" sldId="266"/>
            <ac:picMk id="8" creationId="{26C198F4-E24B-4F86-85B8-33743427E7D4}"/>
          </ac:picMkLst>
        </pc:picChg>
      </pc:sldChg>
    </pc:docChg>
  </pc:docChgLst>
  <pc:docChgLst>
    <pc:chgData name="Borna Sertić" userId="S::borna.sertic2@skole.hr::6ddeff7b-32bc-4cf4-9baf-1a4feaffac5c" providerId="AD" clId="Web-{3DABC9EC-5970-4416-9E61-9A1F6A57CEEE}"/>
    <pc:docChg chg="addSld delSld modSld">
      <pc:chgData name="Borna Sertić" userId="S::borna.sertic2@skole.hr::6ddeff7b-32bc-4cf4-9baf-1a4feaffac5c" providerId="AD" clId="Web-{3DABC9EC-5970-4416-9E61-9A1F6A57CEEE}" dt="2021-12-22T17:14:05.129" v="150"/>
      <pc:docMkLst>
        <pc:docMk/>
      </pc:docMkLst>
      <pc:sldChg chg="modSp modTransition">
        <pc:chgData name="Borna Sertić" userId="S::borna.sertic2@skole.hr::6ddeff7b-32bc-4cf4-9baf-1a4feaffac5c" providerId="AD" clId="Web-{3DABC9EC-5970-4416-9E61-9A1F6A57CEEE}" dt="2021-12-22T17:07:07.663" v="33" actId="1076"/>
        <pc:sldMkLst>
          <pc:docMk/>
          <pc:sldMk cId="768825384" sldId="256"/>
        </pc:sldMkLst>
        <pc:spChg chg="mod">
          <ac:chgData name="Borna Sertić" userId="S::borna.sertic2@skole.hr::6ddeff7b-32bc-4cf4-9baf-1a4feaffac5c" providerId="AD" clId="Web-{3DABC9EC-5970-4416-9E61-9A1F6A57CEEE}" dt="2021-12-22T17:07:07.663" v="33" actId="1076"/>
          <ac:spMkLst>
            <pc:docMk/>
            <pc:sldMk cId="768825384" sldId="256"/>
            <ac:spMk id="3" creationId="{3E39509F-0E66-40A4-8156-89053A23A47C}"/>
          </ac:spMkLst>
        </pc:spChg>
      </pc:sldChg>
      <pc:sldChg chg="modTransition">
        <pc:chgData name="Borna Sertić" userId="S::borna.sertic2@skole.hr::6ddeff7b-32bc-4cf4-9baf-1a4feaffac5c" providerId="AD" clId="Web-{3DABC9EC-5970-4416-9E61-9A1F6A57CEEE}" dt="2021-12-22T17:13:04.065" v="146"/>
        <pc:sldMkLst>
          <pc:docMk/>
          <pc:sldMk cId="3671082282" sldId="258"/>
        </pc:sldMkLst>
      </pc:sldChg>
      <pc:sldChg chg="modSp">
        <pc:chgData name="Borna Sertić" userId="S::borna.sertic2@skole.hr::6ddeff7b-32bc-4cf4-9baf-1a4feaffac5c" providerId="AD" clId="Web-{3DABC9EC-5970-4416-9E61-9A1F6A57CEEE}" dt="2021-12-22T17:13:26.863" v="148" actId="1076"/>
        <pc:sldMkLst>
          <pc:docMk/>
          <pc:sldMk cId="1095453894" sldId="259"/>
        </pc:sldMkLst>
        <pc:picChg chg="mod">
          <ac:chgData name="Borna Sertić" userId="S::borna.sertic2@skole.hr::6ddeff7b-32bc-4cf4-9baf-1a4feaffac5c" providerId="AD" clId="Web-{3DABC9EC-5970-4416-9E61-9A1F6A57CEEE}" dt="2021-12-22T17:13:26.863" v="148" actId="1076"/>
          <ac:picMkLst>
            <pc:docMk/>
            <pc:sldMk cId="1095453894" sldId="259"/>
            <ac:picMk id="5" creationId="{DA4A13B3-BDB3-4CEE-8527-5747434E883B}"/>
          </ac:picMkLst>
        </pc:picChg>
      </pc:sldChg>
      <pc:sldChg chg="modTransition">
        <pc:chgData name="Borna Sertić" userId="S::borna.sertic2@skole.hr::6ddeff7b-32bc-4cf4-9baf-1a4feaffac5c" providerId="AD" clId="Web-{3DABC9EC-5970-4416-9E61-9A1F6A57CEEE}" dt="2021-12-22T17:06:45.271" v="27"/>
        <pc:sldMkLst>
          <pc:docMk/>
          <pc:sldMk cId="2338347806" sldId="266"/>
        </pc:sldMkLst>
      </pc:sldChg>
      <pc:sldChg chg="addSp modSp new modTransition">
        <pc:chgData name="Borna Sertić" userId="S::borna.sertic2@skole.hr::6ddeff7b-32bc-4cf4-9baf-1a4feaffac5c" providerId="AD" clId="Web-{3DABC9EC-5970-4416-9E61-9A1F6A57CEEE}" dt="2021-12-22T17:10:59.327" v="136" actId="1076"/>
        <pc:sldMkLst>
          <pc:docMk/>
          <pc:sldMk cId="3649184207" sldId="267"/>
        </pc:sldMkLst>
        <pc:spChg chg="mod">
          <ac:chgData name="Borna Sertić" userId="S::borna.sertic2@skole.hr::6ddeff7b-32bc-4cf4-9baf-1a4feaffac5c" providerId="AD" clId="Web-{3DABC9EC-5970-4416-9E61-9A1F6A57CEEE}" dt="2021-12-22T17:05:11.675" v="24" actId="20577"/>
          <ac:spMkLst>
            <pc:docMk/>
            <pc:sldMk cId="3649184207" sldId="267"/>
            <ac:spMk id="2" creationId="{066320B5-A134-47C5-9993-FF9AD3D0F630}"/>
          </ac:spMkLst>
        </pc:spChg>
        <pc:spChg chg="add mod">
          <ac:chgData name="Borna Sertić" userId="S::borna.sertic2@skole.hr::6ddeff7b-32bc-4cf4-9baf-1a4feaffac5c" providerId="AD" clId="Web-{3DABC9EC-5970-4416-9E61-9A1F6A57CEEE}" dt="2021-12-22T17:10:59.327" v="136" actId="1076"/>
          <ac:spMkLst>
            <pc:docMk/>
            <pc:sldMk cId="3649184207" sldId="267"/>
            <ac:spMk id="3" creationId="{A7C0FB2F-3A55-4652-AD18-D7E8864F9B11}"/>
          </ac:spMkLst>
        </pc:spChg>
      </pc:sldChg>
      <pc:sldChg chg="addSp modSp new mod modTransition setBg">
        <pc:chgData name="Borna Sertić" userId="S::borna.sertic2@skole.hr::6ddeff7b-32bc-4cf4-9baf-1a4feaffac5c" providerId="AD" clId="Web-{3DABC9EC-5970-4416-9E61-9A1F6A57CEEE}" dt="2021-12-22T17:14:05.129" v="150"/>
        <pc:sldMkLst>
          <pc:docMk/>
          <pc:sldMk cId="958445754" sldId="268"/>
        </pc:sldMkLst>
        <pc:spChg chg="mod">
          <ac:chgData name="Borna Sertić" userId="S::borna.sertic2@skole.hr::6ddeff7b-32bc-4cf4-9baf-1a4feaffac5c" providerId="AD" clId="Web-{3DABC9EC-5970-4416-9E61-9A1F6A57CEEE}" dt="2021-12-22T17:14:05.129" v="150"/>
          <ac:spMkLst>
            <pc:docMk/>
            <pc:sldMk cId="958445754" sldId="268"/>
            <ac:spMk id="2" creationId="{8A2ACF19-AE3B-4DA9-B420-D790FAE1816F}"/>
          </ac:spMkLst>
        </pc:spChg>
        <pc:spChg chg="mod">
          <ac:chgData name="Borna Sertić" userId="S::borna.sertic2@skole.hr::6ddeff7b-32bc-4cf4-9baf-1a4feaffac5c" providerId="AD" clId="Web-{3DABC9EC-5970-4416-9E61-9A1F6A57CEEE}" dt="2021-12-22T17:14:05.129" v="150"/>
          <ac:spMkLst>
            <pc:docMk/>
            <pc:sldMk cId="958445754" sldId="268"/>
            <ac:spMk id="3" creationId="{089B22BD-69D7-4A5A-8128-6AB75267FE5B}"/>
          </ac:spMkLst>
        </pc:spChg>
        <pc:spChg chg="add">
          <ac:chgData name="Borna Sertić" userId="S::borna.sertic2@skole.hr::6ddeff7b-32bc-4cf4-9baf-1a4feaffac5c" providerId="AD" clId="Web-{3DABC9EC-5970-4416-9E61-9A1F6A57CEEE}" dt="2021-12-22T17:14:05.129" v="150"/>
          <ac:spMkLst>
            <pc:docMk/>
            <pc:sldMk cId="958445754" sldId="268"/>
            <ac:spMk id="10" creationId="{E446B7E6-8568-417F-959E-DB3D1E70F648}"/>
          </ac:spMkLst>
        </pc:spChg>
        <pc:spChg chg="add">
          <ac:chgData name="Borna Sertić" userId="S::borna.sertic2@skole.hr::6ddeff7b-32bc-4cf4-9baf-1a4feaffac5c" providerId="AD" clId="Web-{3DABC9EC-5970-4416-9E61-9A1F6A57CEEE}" dt="2021-12-22T17:14:05.129" v="150"/>
          <ac:spMkLst>
            <pc:docMk/>
            <pc:sldMk cId="958445754" sldId="268"/>
            <ac:spMk id="12" creationId="{A6DCB648-5207-43C1-A5E9-AA0E6F6D27EE}"/>
          </ac:spMkLst>
        </pc:spChg>
        <pc:spChg chg="add">
          <ac:chgData name="Borna Sertić" userId="S::borna.sertic2@skole.hr::6ddeff7b-32bc-4cf4-9baf-1a4feaffac5c" providerId="AD" clId="Web-{3DABC9EC-5970-4416-9E61-9A1F6A57CEEE}" dt="2021-12-22T17:14:05.129" v="150"/>
          <ac:spMkLst>
            <pc:docMk/>
            <pc:sldMk cId="958445754" sldId="268"/>
            <ac:spMk id="14" creationId="{5C834E9A-5D73-4D16-A65C-0638CA2E79B4}"/>
          </ac:spMkLst>
        </pc:spChg>
        <pc:picChg chg="add mod ord">
          <ac:chgData name="Borna Sertić" userId="S::borna.sertic2@skole.hr::6ddeff7b-32bc-4cf4-9baf-1a4feaffac5c" providerId="AD" clId="Web-{3DABC9EC-5970-4416-9E61-9A1F6A57CEEE}" dt="2021-12-22T17:14:05.129" v="150"/>
          <ac:picMkLst>
            <pc:docMk/>
            <pc:sldMk cId="958445754" sldId="268"/>
            <ac:picMk id="5" creationId="{AB9F5CE8-490D-43F7-8A5F-04B685A336BA}"/>
          </ac:picMkLst>
        </pc:picChg>
      </pc:sldChg>
      <pc:sldChg chg="new del">
        <pc:chgData name="Borna Sertić" userId="S::borna.sertic2@skole.hr::6ddeff7b-32bc-4cf4-9baf-1a4feaffac5c" providerId="AD" clId="Web-{3DABC9EC-5970-4416-9E61-9A1F6A57CEEE}" dt="2021-12-22T17:12:14.485" v="138"/>
        <pc:sldMkLst>
          <pc:docMk/>
          <pc:sldMk cId="3149275902" sldId="268"/>
        </pc:sldMkLst>
      </pc:sldChg>
    </pc:docChg>
  </pc:docChgLst>
  <pc:docChgLst>
    <pc:chgData name="Zrinka Opalički" userId="S::zrinka.durovic@skole.hr::252ceb10-d15a-4767-a7e5-9b699fa5dcd6" providerId="AD" clId="Web-{DE73DA1F-A94C-40C8-BBFD-9FE99ED3C032}"/>
    <pc:docChg chg="modSld">
      <pc:chgData name="Zrinka Opalički" userId="S::zrinka.durovic@skole.hr::252ceb10-d15a-4767-a7e5-9b699fa5dcd6" providerId="AD" clId="Web-{DE73DA1F-A94C-40C8-BBFD-9FE99ED3C032}" dt="2021-12-22T10:18:28.120" v="0" actId="20577"/>
      <pc:docMkLst>
        <pc:docMk/>
      </pc:docMkLst>
      <pc:sldChg chg="modSp">
        <pc:chgData name="Zrinka Opalički" userId="S::zrinka.durovic@skole.hr::252ceb10-d15a-4767-a7e5-9b699fa5dcd6" providerId="AD" clId="Web-{DE73DA1F-A94C-40C8-BBFD-9FE99ED3C032}" dt="2021-12-22T10:18:28.120" v="0" actId="20577"/>
        <pc:sldMkLst>
          <pc:docMk/>
          <pc:sldMk cId="2988344548" sldId="260"/>
        </pc:sldMkLst>
        <pc:spChg chg="mod">
          <ac:chgData name="Zrinka Opalički" userId="S::zrinka.durovic@skole.hr::252ceb10-d15a-4767-a7e5-9b699fa5dcd6" providerId="AD" clId="Web-{DE73DA1F-A94C-40C8-BBFD-9FE99ED3C032}" dt="2021-12-22T10:18:28.120" v="0" actId="20577"/>
          <ac:spMkLst>
            <pc:docMk/>
            <pc:sldMk cId="2988344548" sldId="260"/>
            <ac:spMk id="4" creationId="{19619DA0-23E0-4431-95FB-C08D0A2C7C2A}"/>
          </ac:spMkLst>
        </pc:spChg>
      </pc:sldChg>
    </pc:docChg>
  </pc:docChgLst>
  <pc:docChgLst>
    <pc:chgData name="Borna Sertić" userId="S::borna.sertic2@skole.hr::6ddeff7b-32bc-4cf4-9baf-1a4feaffac5c" providerId="AD" clId="Web-{9FB705BF-C2D1-438B-867C-E6072FFB5F57}"/>
    <pc:docChg chg="addSld delSld modSld">
      <pc:chgData name="Borna Sertić" userId="S::borna.sertic2@skole.hr::6ddeff7b-32bc-4cf4-9baf-1a4feaffac5c" providerId="AD" clId="Web-{9FB705BF-C2D1-438B-867C-E6072FFB5F57}" dt="2021-12-22T17:53:36.980" v="232" actId="20577"/>
      <pc:docMkLst>
        <pc:docMk/>
      </pc:docMkLst>
      <pc:sldChg chg="addSp modSp mod setBg addAnim">
        <pc:chgData name="Borna Sertić" userId="S::borna.sertic2@skole.hr::6ddeff7b-32bc-4cf4-9baf-1a4feaffac5c" providerId="AD" clId="Web-{9FB705BF-C2D1-438B-867C-E6072FFB5F57}" dt="2021-12-22T17:46:03.659" v="167"/>
        <pc:sldMkLst>
          <pc:docMk/>
          <pc:sldMk cId="768825384" sldId="256"/>
        </pc:sldMkLst>
        <pc:spChg chg="mod">
          <ac:chgData name="Borna Sertić" userId="S::borna.sertic2@skole.hr::6ddeff7b-32bc-4cf4-9baf-1a4feaffac5c" providerId="AD" clId="Web-{9FB705BF-C2D1-438B-867C-E6072FFB5F57}" dt="2021-12-22T17:46:03.659" v="165"/>
          <ac:spMkLst>
            <pc:docMk/>
            <pc:sldMk cId="768825384" sldId="256"/>
            <ac:spMk id="2" creationId="{31B7AA3E-BE71-4C1A-903E-BBDDF7BF6392}"/>
          </ac:spMkLst>
        </pc:spChg>
        <pc:spChg chg="mod">
          <ac:chgData name="Borna Sertić" userId="S::borna.sertic2@skole.hr::6ddeff7b-32bc-4cf4-9baf-1a4feaffac5c" providerId="AD" clId="Web-{9FB705BF-C2D1-438B-867C-E6072FFB5F57}" dt="2021-12-22T17:46:03.659" v="165"/>
          <ac:spMkLst>
            <pc:docMk/>
            <pc:sldMk cId="768825384" sldId="256"/>
            <ac:spMk id="3" creationId="{3E39509F-0E66-40A4-8156-89053A23A47C}"/>
          </ac:spMkLst>
        </pc:spChg>
        <pc:spChg chg="add">
          <ac:chgData name="Borna Sertić" userId="S::borna.sertic2@skole.hr::6ddeff7b-32bc-4cf4-9baf-1a4feaffac5c" providerId="AD" clId="Web-{9FB705BF-C2D1-438B-867C-E6072FFB5F57}" dt="2021-12-22T17:46:03.659" v="165"/>
          <ac:spMkLst>
            <pc:docMk/>
            <pc:sldMk cId="768825384" sldId="256"/>
            <ac:spMk id="10" creationId="{A6DCB648-5207-43C1-A5E9-AA0E6F6D27EE}"/>
          </ac:spMkLst>
        </pc:spChg>
        <pc:spChg chg="add">
          <ac:chgData name="Borna Sertić" userId="S::borna.sertic2@skole.hr::6ddeff7b-32bc-4cf4-9baf-1a4feaffac5c" providerId="AD" clId="Web-{9FB705BF-C2D1-438B-867C-E6072FFB5F57}" dt="2021-12-22T17:46:03.659" v="165"/>
          <ac:spMkLst>
            <pc:docMk/>
            <pc:sldMk cId="768825384" sldId="256"/>
            <ac:spMk id="12" creationId="{5C834E9A-5D73-4D16-A65C-0638CA2E79B4}"/>
          </ac:spMkLst>
        </pc:spChg>
        <pc:picChg chg="add mod ord">
          <ac:chgData name="Borna Sertić" userId="S::borna.sertic2@skole.hr::6ddeff7b-32bc-4cf4-9baf-1a4feaffac5c" providerId="AD" clId="Web-{9FB705BF-C2D1-438B-867C-E6072FFB5F57}" dt="2021-12-22T17:46:03.659" v="165"/>
          <ac:picMkLst>
            <pc:docMk/>
            <pc:sldMk cId="768825384" sldId="256"/>
            <ac:picMk id="5" creationId="{931AE612-D523-4EF2-82C6-E3E0B6B03F48}"/>
          </ac:picMkLst>
        </pc:picChg>
      </pc:sldChg>
      <pc:sldChg chg="del">
        <pc:chgData name="Borna Sertić" userId="S::borna.sertic2@skole.hr::6ddeff7b-32bc-4cf4-9baf-1a4feaffac5c" providerId="AD" clId="Web-{9FB705BF-C2D1-438B-867C-E6072FFB5F57}" dt="2021-12-22T17:42:30.467" v="161"/>
        <pc:sldMkLst>
          <pc:docMk/>
          <pc:sldMk cId="1095453894" sldId="259"/>
        </pc:sldMkLst>
      </pc:sldChg>
      <pc:sldChg chg="addSp delSp modSp add del">
        <pc:chgData name="Borna Sertić" userId="S::borna.sertic2@skole.hr::6ddeff7b-32bc-4cf4-9baf-1a4feaffac5c" providerId="AD" clId="Web-{9FB705BF-C2D1-438B-867C-E6072FFB5F57}" dt="2021-12-22T17:53:36.980" v="232" actId="20577"/>
        <pc:sldMkLst>
          <pc:docMk/>
          <pc:sldMk cId="2338347806" sldId="266"/>
        </pc:sldMkLst>
        <pc:spChg chg="del">
          <ac:chgData name="Borna Sertić" userId="S::borna.sertic2@skole.hr::6ddeff7b-32bc-4cf4-9baf-1a4feaffac5c" providerId="AD" clId="Web-{9FB705BF-C2D1-438B-867C-E6072FFB5F57}" dt="2021-12-22T17:49:48.819" v="172"/>
          <ac:spMkLst>
            <pc:docMk/>
            <pc:sldMk cId="2338347806" sldId="266"/>
            <ac:spMk id="3" creationId="{1632485B-A53C-4B19-AB62-1AE44A9D3A3C}"/>
          </ac:spMkLst>
        </pc:spChg>
        <pc:spChg chg="add mod">
          <ac:chgData name="Borna Sertić" userId="S::borna.sertic2@skole.hr::6ddeff7b-32bc-4cf4-9baf-1a4feaffac5c" providerId="AD" clId="Web-{9FB705BF-C2D1-438B-867C-E6072FFB5F57}" dt="2021-12-22T17:53:36.980" v="232" actId="20577"/>
          <ac:spMkLst>
            <pc:docMk/>
            <pc:sldMk cId="2338347806" sldId="266"/>
            <ac:spMk id="6" creationId="{8B8683AE-31FA-4CCD-8FBF-4B6F7CF3A013}"/>
          </ac:spMkLst>
        </pc:spChg>
      </pc:sldChg>
      <pc:sldChg chg="addSp delSp modSp mod setBg delAnim setClrOvrMap">
        <pc:chgData name="Borna Sertić" userId="S::borna.sertic2@skole.hr::6ddeff7b-32bc-4cf4-9baf-1a4feaffac5c" providerId="AD" clId="Web-{9FB705BF-C2D1-438B-867C-E6072FFB5F57}" dt="2021-12-22T17:48:27.380" v="171"/>
        <pc:sldMkLst>
          <pc:docMk/>
          <pc:sldMk cId="743587627" sldId="268"/>
        </pc:sldMkLst>
        <pc:spChg chg="mod">
          <ac:chgData name="Borna Sertić" userId="S::borna.sertic2@skole.hr::6ddeff7b-32bc-4cf4-9baf-1a4feaffac5c" providerId="AD" clId="Web-{9FB705BF-C2D1-438B-867C-E6072FFB5F57}" dt="2021-12-22T17:48:27.380" v="171"/>
          <ac:spMkLst>
            <pc:docMk/>
            <pc:sldMk cId="743587627" sldId="268"/>
            <ac:spMk id="2" creationId="{22D2A146-EB86-49A3-9722-EE9BBDD7874D}"/>
          </ac:spMkLst>
        </pc:spChg>
        <pc:spChg chg="mod">
          <ac:chgData name="Borna Sertić" userId="S::borna.sertic2@skole.hr::6ddeff7b-32bc-4cf4-9baf-1a4feaffac5c" providerId="AD" clId="Web-{9FB705BF-C2D1-438B-867C-E6072FFB5F57}" dt="2021-12-22T17:48:27.380" v="171"/>
          <ac:spMkLst>
            <pc:docMk/>
            <pc:sldMk cId="743587627" sldId="268"/>
            <ac:spMk id="3" creationId="{DE4F0312-6407-45AD-812E-F992B278DAA6}"/>
          </ac:spMkLst>
        </pc:spChg>
        <pc:spChg chg="del">
          <ac:chgData name="Borna Sertić" userId="S::borna.sertic2@skole.hr::6ddeff7b-32bc-4cf4-9baf-1a4feaffac5c" providerId="AD" clId="Web-{9FB705BF-C2D1-438B-867C-E6072FFB5F57}" dt="2021-12-22T17:27:59.076" v="11"/>
          <ac:spMkLst>
            <pc:docMk/>
            <pc:sldMk cId="743587627" sldId="268"/>
            <ac:spMk id="11" creationId="{A6DCB648-5207-43C1-A5E9-AA0E6F6D27EE}"/>
          </ac:spMkLst>
        </pc:spChg>
        <pc:spChg chg="del">
          <ac:chgData name="Borna Sertić" userId="S::borna.sertic2@skole.hr::6ddeff7b-32bc-4cf4-9baf-1a4feaffac5c" providerId="AD" clId="Web-{9FB705BF-C2D1-438B-867C-E6072FFB5F57}" dt="2021-12-22T17:27:59.076" v="11"/>
          <ac:spMkLst>
            <pc:docMk/>
            <pc:sldMk cId="743587627" sldId="268"/>
            <ac:spMk id="13" creationId="{5C834E9A-5D73-4D16-A65C-0638CA2E79B4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48:27.380" v="171"/>
          <ac:spMkLst>
            <pc:docMk/>
            <pc:sldMk cId="743587627" sldId="268"/>
            <ac:spMk id="18" creationId="{B7743172-17A8-4FA4-8434-B813E03B7665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48:27.380" v="171"/>
          <ac:spMkLst>
            <pc:docMk/>
            <pc:sldMk cId="743587627" sldId="268"/>
            <ac:spMk id="20" creationId="{4CE1233C-FD2F-489E-BFDE-086F5FED6491}"/>
          </ac:spMkLst>
        </pc:spChg>
        <pc:spChg chg="add">
          <ac:chgData name="Borna Sertić" userId="S::borna.sertic2@skole.hr::6ddeff7b-32bc-4cf4-9baf-1a4feaffac5c" providerId="AD" clId="Web-{9FB705BF-C2D1-438B-867C-E6072FFB5F57}" dt="2021-12-22T17:48:27.380" v="171"/>
          <ac:spMkLst>
            <pc:docMk/>
            <pc:sldMk cId="743587627" sldId="268"/>
            <ac:spMk id="22" creationId="{597EA66B-2AAB-42B0-9F9D-38920D8D82D7}"/>
          </ac:spMkLst>
        </pc:spChg>
        <pc:spChg chg="add">
          <ac:chgData name="Borna Sertić" userId="S::borna.sertic2@skole.hr::6ddeff7b-32bc-4cf4-9baf-1a4feaffac5c" providerId="AD" clId="Web-{9FB705BF-C2D1-438B-867C-E6072FFB5F57}" dt="2021-12-22T17:48:27.380" v="171"/>
          <ac:spMkLst>
            <pc:docMk/>
            <pc:sldMk cId="743587627" sldId="268"/>
            <ac:spMk id="23" creationId="{D360EBE3-31BB-422F-AA87-FA3873DAE484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48:27.364" v="170"/>
          <ac:spMkLst>
            <pc:docMk/>
            <pc:sldMk cId="743587627" sldId="268"/>
            <ac:spMk id="25" creationId="{2FE8DED1-24FF-4A79-873B-ECE3ABE73035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48:27.364" v="170"/>
          <ac:spMkLst>
            <pc:docMk/>
            <pc:sldMk cId="743587627" sldId="268"/>
            <ac:spMk id="27" creationId="{0AA6A048-501A-4387-906B-B8A8543E7B11}"/>
          </ac:spMkLst>
        </pc:spChg>
        <pc:picChg chg="del mod ord">
          <ac:chgData name="Borna Sertić" userId="S::borna.sertic2@skole.hr::6ddeff7b-32bc-4cf4-9baf-1a4feaffac5c" providerId="AD" clId="Web-{9FB705BF-C2D1-438B-867C-E6072FFB5F57}" dt="2021-12-22T17:48:07.614" v="168"/>
          <ac:picMkLst>
            <pc:docMk/>
            <pc:sldMk cId="743587627" sldId="268"/>
            <ac:picMk id="4" creationId="{76E9C897-769D-4D6A-8A6D-E65DC908DDD4}"/>
          </ac:picMkLst>
        </pc:picChg>
      </pc:sldChg>
      <pc:sldChg chg="addSp delSp modSp mod modTransition setBg setClrOvrMap">
        <pc:chgData name="Borna Sertić" userId="S::borna.sertic2@skole.hr::6ddeff7b-32bc-4cf4-9baf-1a4feaffac5c" providerId="AD" clId="Web-{9FB705BF-C2D1-438B-867C-E6072FFB5F57}" dt="2021-12-22T17:27:34.982" v="10"/>
        <pc:sldMkLst>
          <pc:docMk/>
          <pc:sldMk cId="101050367" sldId="269"/>
        </pc:sldMkLst>
        <pc:spChg chg="mod">
          <ac:chgData name="Borna Sertić" userId="S::borna.sertic2@skole.hr::6ddeff7b-32bc-4cf4-9baf-1a4feaffac5c" providerId="AD" clId="Web-{9FB705BF-C2D1-438B-867C-E6072FFB5F57}" dt="2021-12-22T17:27:23.451" v="9" actId="20577"/>
          <ac:spMkLst>
            <pc:docMk/>
            <pc:sldMk cId="101050367" sldId="269"/>
            <ac:spMk id="2" creationId="{9CBCF9AE-BA4B-43AA-B4B8-D67B046AC74B}"/>
          </ac:spMkLst>
        </pc:spChg>
        <pc:spChg chg="mod">
          <ac:chgData name="Borna Sertić" userId="S::borna.sertic2@skole.hr::6ddeff7b-32bc-4cf4-9baf-1a4feaffac5c" providerId="AD" clId="Web-{9FB705BF-C2D1-438B-867C-E6072FFB5F57}" dt="2021-12-22T17:27:15.419" v="8" actId="20577"/>
          <ac:spMkLst>
            <pc:docMk/>
            <pc:sldMk cId="101050367" sldId="269"/>
            <ac:spMk id="3" creationId="{C1568C95-E4E0-4187-9098-2174F78F0C01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26:16.418" v="1"/>
          <ac:spMkLst>
            <pc:docMk/>
            <pc:sldMk cId="101050367" sldId="269"/>
            <ac:spMk id="6" creationId="{DA9A1ACB-4ECA-4EAE-AEAB-CE9C8C01EE60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26:16.418" v="1"/>
          <ac:spMkLst>
            <pc:docMk/>
            <pc:sldMk cId="101050367" sldId="269"/>
            <ac:spMk id="7" creationId="{72319FFA-0E4F-4E0B-BEBA-A9DD4B41AAE9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26:19.231" v="3"/>
          <ac:spMkLst>
            <pc:docMk/>
            <pc:sldMk cId="101050367" sldId="269"/>
            <ac:spMk id="8" creationId="{DA9A1ACB-4ECA-4EAE-AEAB-CE9C8C01EE60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26:19.231" v="3"/>
          <ac:spMkLst>
            <pc:docMk/>
            <pc:sldMk cId="101050367" sldId="269"/>
            <ac:spMk id="10" creationId="{3994EE40-F54F-48E5-826B-B45158209684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26:30.340" v="5"/>
          <ac:spMkLst>
            <pc:docMk/>
            <pc:sldMk cId="101050367" sldId="269"/>
            <ac:spMk id="12" creationId="{53576798-7F98-4C7F-B6C7-6D41B5A7E927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26:30.340" v="5"/>
          <ac:spMkLst>
            <pc:docMk/>
            <pc:sldMk cId="101050367" sldId="269"/>
            <ac:spMk id="14" creationId="{E2264E67-6F59-4D8D-8E5F-8245B0FEAE76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26:30.340" v="5"/>
          <ac:spMkLst>
            <pc:docMk/>
            <pc:sldMk cId="101050367" sldId="269"/>
            <ac:spMk id="15" creationId="{158E1C6E-D299-4F5D-B15B-155EBF7F62FD}"/>
          </ac:spMkLst>
        </pc:spChg>
        <pc:spChg chg="add">
          <ac:chgData name="Borna Sertić" userId="S::borna.sertic2@skole.hr::6ddeff7b-32bc-4cf4-9baf-1a4feaffac5c" providerId="AD" clId="Web-{9FB705BF-C2D1-438B-867C-E6072FFB5F57}" dt="2021-12-22T17:26:55.575" v="6"/>
          <ac:spMkLst>
            <pc:docMk/>
            <pc:sldMk cId="101050367" sldId="269"/>
            <ac:spMk id="16" creationId="{53576798-7F98-4C7F-B6C7-6D41B5A7E927}"/>
          </ac:spMkLst>
        </pc:spChg>
        <pc:spChg chg="add">
          <ac:chgData name="Borna Sertić" userId="S::borna.sertic2@skole.hr::6ddeff7b-32bc-4cf4-9baf-1a4feaffac5c" providerId="AD" clId="Web-{9FB705BF-C2D1-438B-867C-E6072FFB5F57}" dt="2021-12-22T17:26:55.575" v="6"/>
          <ac:spMkLst>
            <pc:docMk/>
            <pc:sldMk cId="101050367" sldId="269"/>
            <ac:spMk id="17" creationId="{E2264E67-6F59-4D8D-8E5F-8245B0FEAE76}"/>
          </ac:spMkLst>
        </pc:spChg>
        <pc:spChg chg="add">
          <ac:chgData name="Borna Sertić" userId="S::borna.sertic2@skole.hr::6ddeff7b-32bc-4cf4-9baf-1a4feaffac5c" providerId="AD" clId="Web-{9FB705BF-C2D1-438B-867C-E6072FFB5F57}" dt="2021-12-22T17:26:55.575" v="6"/>
          <ac:spMkLst>
            <pc:docMk/>
            <pc:sldMk cId="101050367" sldId="269"/>
            <ac:spMk id="18" creationId="{158E1C6E-D299-4F5D-B15B-155EBF7F62FD}"/>
          </ac:spMkLst>
        </pc:spChg>
        <pc:picChg chg="mod ord">
          <ac:chgData name="Borna Sertić" userId="S::borna.sertic2@skole.hr::6ddeff7b-32bc-4cf4-9baf-1a4feaffac5c" providerId="AD" clId="Web-{9FB705BF-C2D1-438B-867C-E6072FFB5F57}" dt="2021-12-22T17:26:55.575" v="6"/>
          <ac:picMkLst>
            <pc:docMk/>
            <pc:sldMk cId="101050367" sldId="269"/>
            <ac:picMk id="4" creationId="{AB67B31A-BABE-4777-8249-539AB533C391}"/>
          </ac:picMkLst>
        </pc:picChg>
      </pc:sldChg>
      <pc:sldChg chg="addSp delSp modSp new mod modTransition setBg setClrOvrMap">
        <pc:chgData name="Borna Sertić" userId="S::borna.sertic2@skole.hr::6ddeff7b-32bc-4cf4-9baf-1a4feaffac5c" providerId="AD" clId="Web-{9FB705BF-C2D1-438B-867C-E6072FFB5F57}" dt="2021-12-22T17:40:24.855" v="128" actId="20577"/>
        <pc:sldMkLst>
          <pc:docMk/>
          <pc:sldMk cId="1818312549" sldId="270"/>
        </pc:sldMkLst>
        <pc:spChg chg="add mod">
          <ac:chgData name="Borna Sertić" userId="S::borna.sertic2@skole.hr::6ddeff7b-32bc-4cf4-9baf-1a4feaffac5c" providerId="AD" clId="Web-{9FB705BF-C2D1-438B-867C-E6072FFB5F57}" dt="2021-12-22T17:40:24.855" v="128" actId="20577"/>
          <ac:spMkLst>
            <pc:docMk/>
            <pc:sldMk cId="1818312549" sldId="270"/>
            <ac:spMk id="2" creationId="{DF216F7D-1128-4753-B993-8CD16E8CC01F}"/>
          </ac:spMkLst>
        </pc:spChg>
        <pc:spChg chg="add mod">
          <ac:chgData name="Borna Sertić" userId="S::borna.sertic2@skole.hr::6ddeff7b-32bc-4cf4-9baf-1a4feaffac5c" providerId="AD" clId="Web-{9FB705BF-C2D1-438B-867C-E6072FFB5F57}" dt="2021-12-22T17:36:27.773" v="86" actId="20577"/>
          <ac:spMkLst>
            <pc:docMk/>
            <pc:sldMk cId="1818312549" sldId="270"/>
            <ac:spMk id="3" creationId="{26B48077-2276-4FF9-B30E-37435AAA77DC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35:01.756" v="77"/>
          <ac:spMkLst>
            <pc:docMk/>
            <pc:sldMk cId="1818312549" sldId="270"/>
            <ac:spMk id="8" creationId="{53576798-7F98-4C7F-B6C7-6D41B5A7E927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33:32.192" v="62"/>
          <ac:spMkLst>
            <pc:docMk/>
            <pc:sldMk cId="1818312549" sldId="270"/>
            <ac:spMk id="9" creationId="{DA9A1ACB-4ECA-4EAE-AEAB-CE9C8C01EE60}"/>
          </ac:spMkLst>
        </pc:spChg>
        <pc:spChg chg="add">
          <ac:chgData name="Borna Sertić" userId="S::borna.sertic2@skole.hr::6ddeff7b-32bc-4cf4-9baf-1a4feaffac5c" providerId="AD" clId="Web-{9FB705BF-C2D1-438B-867C-E6072FFB5F57}" dt="2021-12-22T17:35:44.319" v="82"/>
          <ac:spMkLst>
            <pc:docMk/>
            <pc:sldMk cId="1818312549" sldId="270"/>
            <ac:spMk id="10" creationId="{DA9A1ACB-4ECA-4EAE-AEAB-CE9C8C01EE60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33:32.192" v="62"/>
          <ac:spMkLst>
            <pc:docMk/>
            <pc:sldMk cId="1818312549" sldId="270"/>
            <ac:spMk id="11" creationId="{72319FFA-0E4F-4E0B-BEBA-A9DD4B41AAE9}"/>
          </ac:spMkLst>
        </pc:spChg>
        <pc:spChg chg="add">
          <ac:chgData name="Borna Sertić" userId="S::borna.sertic2@skole.hr::6ddeff7b-32bc-4cf4-9baf-1a4feaffac5c" providerId="AD" clId="Web-{9FB705BF-C2D1-438B-867C-E6072FFB5F57}" dt="2021-12-22T17:35:44.319" v="82"/>
          <ac:spMkLst>
            <pc:docMk/>
            <pc:sldMk cId="1818312549" sldId="270"/>
            <ac:spMk id="12" creationId="{3F7D26C8-96ED-46E3-BD94-C1608C54C36B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35:01.756" v="77"/>
          <ac:spMkLst>
            <pc:docMk/>
            <pc:sldMk cId="1818312549" sldId="270"/>
            <ac:spMk id="13" creationId="{A5BA3AE5-0FB8-4948-A421-5CEE1A5E8A61}"/>
          </ac:spMkLst>
        </pc:spChg>
        <pc:spChg chg="add">
          <ac:chgData name="Borna Sertić" userId="S::borna.sertic2@skole.hr::6ddeff7b-32bc-4cf4-9baf-1a4feaffac5c" providerId="AD" clId="Web-{9FB705BF-C2D1-438B-867C-E6072FFB5F57}" dt="2021-12-22T17:35:44.319" v="82"/>
          <ac:spMkLst>
            <pc:docMk/>
            <pc:sldMk cId="1818312549" sldId="270"/>
            <ac:spMk id="14" creationId="{13EEA0A9-F720-41ED-8EBA-2A10A664FDE1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35:01.756" v="77"/>
          <ac:spMkLst>
            <pc:docMk/>
            <pc:sldMk cId="1818312549" sldId="270"/>
            <ac:spMk id="15" creationId="{615FFFBF-F0D2-4BB8-BB9E-3ADC47E3B69A}"/>
          </ac:spMkLst>
        </pc:spChg>
        <pc:spChg chg="add">
          <ac:chgData name="Borna Sertić" userId="S::borna.sertic2@skole.hr::6ddeff7b-32bc-4cf4-9baf-1a4feaffac5c" providerId="AD" clId="Web-{9FB705BF-C2D1-438B-867C-E6072FFB5F57}" dt="2021-12-22T17:35:44.319" v="82"/>
          <ac:spMkLst>
            <pc:docMk/>
            <pc:sldMk cId="1818312549" sldId="270"/>
            <ac:spMk id="16" creationId="{03B27569-6089-4DC0-93E0-F3F6E1E93CC1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35:01.756" v="77"/>
          <ac:spMkLst>
            <pc:docMk/>
            <pc:sldMk cId="1818312549" sldId="270"/>
            <ac:spMk id="17" creationId="{FD056B7E-FBD7-4858-966D-9C4DEDA7EF3C}"/>
          </ac:spMkLst>
        </pc:spChg>
        <pc:picChg chg="add del mod ord">
          <ac:chgData name="Borna Sertić" userId="S::borna.sertic2@skole.hr::6ddeff7b-32bc-4cf4-9baf-1a4feaffac5c" providerId="AD" clId="Web-{9FB705BF-C2D1-438B-867C-E6072FFB5F57}" dt="2021-12-22T17:33:40.114" v="65"/>
          <ac:picMkLst>
            <pc:docMk/>
            <pc:sldMk cId="1818312549" sldId="270"/>
            <ac:picMk id="4" creationId="{7E41D808-74C1-409B-9D42-2A0D329ECD96}"/>
          </ac:picMkLst>
        </pc:picChg>
        <pc:picChg chg="add del mod">
          <ac:chgData name="Borna Sertić" userId="S::borna.sertic2@skole.hr::6ddeff7b-32bc-4cf4-9baf-1a4feaffac5c" providerId="AD" clId="Web-{9FB705BF-C2D1-438B-867C-E6072FFB5F57}" dt="2021-12-22T17:33:31.239" v="61"/>
          <ac:picMkLst>
            <pc:docMk/>
            <pc:sldMk cId="1818312549" sldId="270"/>
            <ac:picMk id="5" creationId="{A51631A2-FBE9-4321-93A4-ED54D4E3DE1A}"/>
          </ac:picMkLst>
        </pc:picChg>
        <pc:picChg chg="add mod">
          <ac:chgData name="Borna Sertić" userId="S::borna.sertic2@skole.hr::6ddeff7b-32bc-4cf4-9baf-1a4feaffac5c" providerId="AD" clId="Web-{9FB705BF-C2D1-438B-867C-E6072FFB5F57}" dt="2021-12-22T17:35:44.319" v="82"/>
          <ac:picMkLst>
            <pc:docMk/>
            <pc:sldMk cId="1818312549" sldId="270"/>
            <ac:picMk id="6" creationId="{1261F47B-F1DF-4448-A8B9-6ADAF1776E92}"/>
          </ac:picMkLst>
        </pc:picChg>
      </pc:sldChg>
      <pc:sldChg chg="new del">
        <pc:chgData name="Borna Sertić" userId="S::borna.sertic2@skole.hr::6ddeff7b-32bc-4cf4-9baf-1a4feaffac5c" providerId="AD" clId="Web-{9FB705BF-C2D1-438B-867C-E6072FFB5F57}" dt="2021-12-22T17:35:18.803" v="81"/>
        <pc:sldMkLst>
          <pc:docMk/>
          <pc:sldMk cId="1450434077" sldId="271"/>
        </pc:sldMkLst>
      </pc:sldChg>
      <pc:sldChg chg="new del">
        <pc:chgData name="Borna Sertić" userId="S::borna.sertic2@skole.hr::6ddeff7b-32bc-4cf4-9baf-1a4feaffac5c" providerId="AD" clId="Web-{9FB705BF-C2D1-438B-867C-E6072FFB5F57}" dt="2021-12-22T17:35:16.819" v="80"/>
        <pc:sldMkLst>
          <pc:docMk/>
          <pc:sldMk cId="3687071941" sldId="272"/>
        </pc:sldMkLst>
      </pc:sldChg>
      <pc:sldChg chg="addSp delSp modSp add mod replId modTransition setBg setClrOvrMap">
        <pc:chgData name="Borna Sertić" userId="S::borna.sertic2@skole.hr::6ddeff7b-32bc-4cf4-9baf-1a4feaffac5c" providerId="AD" clId="Web-{9FB705BF-C2D1-438B-867C-E6072FFB5F57}" dt="2021-12-22T17:43:38.031" v="163" actId="20577"/>
        <pc:sldMkLst>
          <pc:docMk/>
          <pc:sldMk cId="391145359" sldId="273"/>
        </pc:sldMkLst>
        <pc:spChg chg="mod">
          <ac:chgData name="Borna Sertić" userId="S::borna.sertic2@skole.hr::6ddeff7b-32bc-4cf4-9baf-1a4feaffac5c" providerId="AD" clId="Web-{9FB705BF-C2D1-438B-867C-E6072FFB5F57}" dt="2021-12-22T17:40:19.871" v="127" actId="20577"/>
          <ac:spMkLst>
            <pc:docMk/>
            <pc:sldMk cId="391145359" sldId="273"/>
            <ac:spMk id="2" creationId="{DF216F7D-1128-4753-B993-8CD16E8CC01F}"/>
          </ac:spMkLst>
        </pc:spChg>
        <pc:spChg chg="mod">
          <ac:chgData name="Borna Sertić" userId="S::borna.sertic2@skole.hr::6ddeff7b-32bc-4cf4-9baf-1a4feaffac5c" providerId="AD" clId="Web-{9FB705BF-C2D1-438B-867C-E6072FFB5F57}" dt="2021-12-22T17:43:38.031" v="163" actId="20577"/>
          <ac:spMkLst>
            <pc:docMk/>
            <pc:sldMk cId="391145359" sldId="273"/>
            <ac:spMk id="3" creationId="{26B48077-2276-4FF9-B30E-37435AAA77DC}"/>
          </ac:spMkLst>
        </pc:spChg>
        <pc:spChg chg="add">
          <ac:chgData name="Borna Sertić" userId="S::borna.sertic2@skole.hr::6ddeff7b-32bc-4cf4-9baf-1a4feaffac5c" providerId="AD" clId="Web-{9FB705BF-C2D1-438B-867C-E6072FFB5F57}" dt="2021-12-22T17:39:16.698" v="117"/>
          <ac:spMkLst>
            <pc:docMk/>
            <pc:sldMk cId="391145359" sldId="273"/>
            <ac:spMk id="9" creationId="{53576798-7F98-4C7F-B6C7-6D41B5A7E927}"/>
          </ac:spMkLst>
        </pc:spChg>
        <pc:spChg chg="add">
          <ac:chgData name="Borna Sertić" userId="S::borna.sertic2@skole.hr::6ddeff7b-32bc-4cf4-9baf-1a4feaffac5c" providerId="AD" clId="Web-{9FB705BF-C2D1-438B-867C-E6072FFB5F57}" dt="2021-12-22T17:39:16.698" v="117"/>
          <ac:spMkLst>
            <pc:docMk/>
            <pc:sldMk cId="391145359" sldId="273"/>
            <ac:spMk id="11" creationId="{E2264E67-6F59-4D8D-8E5F-8245B0FEAE76}"/>
          </ac:spMkLst>
        </pc:spChg>
        <pc:spChg chg="add">
          <ac:chgData name="Borna Sertić" userId="S::borna.sertic2@skole.hr::6ddeff7b-32bc-4cf4-9baf-1a4feaffac5c" providerId="AD" clId="Web-{9FB705BF-C2D1-438B-867C-E6072FFB5F57}" dt="2021-12-22T17:39:16.698" v="117"/>
          <ac:spMkLst>
            <pc:docMk/>
            <pc:sldMk cId="391145359" sldId="273"/>
            <ac:spMk id="13" creationId="{158E1C6E-D299-4F5D-B15B-155EBF7F62FD}"/>
          </ac:spMkLst>
        </pc:spChg>
        <pc:picChg chg="add mod">
          <ac:chgData name="Borna Sertić" userId="S::borna.sertic2@skole.hr::6ddeff7b-32bc-4cf4-9baf-1a4feaffac5c" providerId="AD" clId="Web-{9FB705BF-C2D1-438B-867C-E6072FFB5F57}" dt="2021-12-22T17:39:16.698" v="117"/>
          <ac:picMkLst>
            <pc:docMk/>
            <pc:sldMk cId="391145359" sldId="273"/>
            <ac:picMk id="4" creationId="{9B2A6FE1-8712-4563-B0C5-F6D5EC7EC3EE}"/>
          </ac:picMkLst>
        </pc:picChg>
        <pc:picChg chg="del">
          <ac:chgData name="Borna Sertić" userId="S::borna.sertic2@skole.hr::6ddeff7b-32bc-4cf4-9baf-1a4feaffac5c" providerId="AD" clId="Web-{9FB705BF-C2D1-438B-867C-E6072FFB5F57}" dt="2021-12-22T17:36:49.398" v="92"/>
          <ac:picMkLst>
            <pc:docMk/>
            <pc:sldMk cId="391145359" sldId="273"/>
            <ac:picMk id="6" creationId="{1261F47B-F1DF-4448-A8B9-6ADAF1776E92}"/>
          </ac:picMkLst>
        </pc:picChg>
      </pc:sldChg>
      <pc:sldChg chg="addSp delSp modSp add mod replId modTransition setBg">
        <pc:chgData name="Borna Sertić" userId="S::borna.sertic2@skole.hr::6ddeff7b-32bc-4cf4-9baf-1a4feaffac5c" providerId="AD" clId="Web-{9FB705BF-C2D1-438B-867C-E6072FFB5F57}" dt="2021-12-22T17:42:26.905" v="160"/>
        <pc:sldMkLst>
          <pc:docMk/>
          <pc:sldMk cId="1551993123" sldId="274"/>
        </pc:sldMkLst>
        <pc:spChg chg="mod">
          <ac:chgData name="Borna Sertić" userId="S::borna.sertic2@skole.hr::6ddeff7b-32bc-4cf4-9baf-1a4feaffac5c" providerId="AD" clId="Web-{9FB705BF-C2D1-438B-867C-E6072FFB5F57}" dt="2021-12-22T17:42:12.232" v="156" actId="20577"/>
          <ac:spMkLst>
            <pc:docMk/>
            <pc:sldMk cId="1551993123" sldId="274"/>
            <ac:spMk id="2" creationId="{DF216F7D-1128-4753-B993-8CD16E8CC01F}"/>
          </ac:spMkLst>
        </pc:spChg>
        <pc:spChg chg="mod">
          <ac:chgData name="Borna Sertić" userId="S::borna.sertic2@skole.hr::6ddeff7b-32bc-4cf4-9baf-1a4feaffac5c" providerId="AD" clId="Web-{9FB705BF-C2D1-438B-867C-E6072FFB5F57}" dt="2021-12-22T17:42:21.576" v="158" actId="20577"/>
          <ac:spMkLst>
            <pc:docMk/>
            <pc:sldMk cId="1551993123" sldId="274"/>
            <ac:spMk id="3" creationId="{26B48077-2276-4FF9-B30E-37435AAA77DC}"/>
          </ac:spMkLst>
        </pc:spChg>
        <pc:spChg chg="add">
          <ac:chgData name="Borna Sertić" userId="S::borna.sertic2@skole.hr::6ddeff7b-32bc-4cf4-9baf-1a4feaffac5c" providerId="AD" clId="Web-{9FB705BF-C2D1-438B-867C-E6072FFB5F57}" dt="2021-12-22T17:42:02.076" v="155"/>
          <ac:spMkLst>
            <pc:docMk/>
            <pc:sldMk cId="1551993123" sldId="274"/>
            <ac:spMk id="9" creationId="{DA9A1ACB-4ECA-4EAE-AEAB-CE9C8C01EE60}"/>
          </ac:spMkLst>
        </pc:spChg>
        <pc:spChg chg="add">
          <ac:chgData name="Borna Sertić" userId="S::borna.sertic2@skole.hr::6ddeff7b-32bc-4cf4-9baf-1a4feaffac5c" providerId="AD" clId="Web-{9FB705BF-C2D1-438B-867C-E6072FFB5F57}" dt="2021-12-22T17:42:02.076" v="155"/>
          <ac:spMkLst>
            <pc:docMk/>
            <pc:sldMk cId="1551993123" sldId="274"/>
            <ac:spMk id="11" creationId="{3F7D26C8-96ED-46E3-BD94-C1608C54C36B}"/>
          </ac:spMkLst>
        </pc:spChg>
        <pc:spChg chg="add">
          <ac:chgData name="Borna Sertić" userId="S::borna.sertic2@skole.hr::6ddeff7b-32bc-4cf4-9baf-1a4feaffac5c" providerId="AD" clId="Web-{9FB705BF-C2D1-438B-867C-E6072FFB5F57}" dt="2021-12-22T17:42:02.076" v="155"/>
          <ac:spMkLst>
            <pc:docMk/>
            <pc:sldMk cId="1551993123" sldId="274"/>
            <ac:spMk id="13" creationId="{13EEA0A9-F720-41ED-8EBA-2A10A664FDE1}"/>
          </ac:spMkLst>
        </pc:spChg>
        <pc:spChg chg="add">
          <ac:chgData name="Borna Sertić" userId="S::borna.sertic2@skole.hr::6ddeff7b-32bc-4cf4-9baf-1a4feaffac5c" providerId="AD" clId="Web-{9FB705BF-C2D1-438B-867C-E6072FFB5F57}" dt="2021-12-22T17:42:02.076" v="155"/>
          <ac:spMkLst>
            <pc:docMk/>
            <pc:sldMk cId="1551993123" sldId="274"/>
            <ac:spMk id="15" creationId="{03B27569-6089-4DC0-93E0-F3F6E1E93CC1}"/>
          </ac:spMkLst>
        </pc:spChg>
        <pc:picChg chg="add mod">
          <ac:chgData name="Borna Sertić" userId="S::borna.sertic2@skole.hr::6ddeff7b-32bc-4cf4-9baf-1a4feaffac5c" providerId="AD" clId="Web-{9FB705BF-C2D1-438B-867C-E6072FFB5F57}" dt="2021-12-22T17:42:02.076" v="155"/>
          <ac:picMkLst>
            <pc:docMk/>
            <pc:sldMk cId="1551993123" sldId="274"/>
            <ac:picMk id="4" creationId="{6D12D95D-DAB2-48C4-B685-0598D1B22E7F}"/>
          </ac:picMkLst>
        </pc:picChg>
        <pc:picChg chg="del">
          <ac:chgData name="Borna Sertić" userId="S::borna.sertic2@skole.hr::6ddeff7b-32bc-4cf4-9baf-1a4feaffac5c" providerId="AD" clId="Web-{9FB705BF-C2D1-438B-867C-E6072FFB5F57}" dt="2021-12-22T17:41:44.091" v="152"/>
          <ac:picMkLst>
            <pc:docMk/>
            <pc:sldMk cId="1551993123" sldId="274"/>
            <ac:picMk id="6" creationId="{1261F47B-F1DF-4448-A8B9-6ADAF1776E92}"/>
          </ac:picMkLst>
        </pc:picChg>
      </pc:sldChg>
      <pc:sldChg chg="addSp delSp modSp new del mod setBg">
        <pc:chgData name="Borna Sertić" userId="S::borna.sertic2@skole.hr::6ddeff7b-32bc-4cf4-9baf-1a4feaffac5c" providerId="AD" clId="Web-{9FB705BF-C2D1-438B-867C-E6072FFB5F57}" dt="2021-12-22T17:51:04.743" v="217"/>
        <pc:sldMkLst>
          <pc:docMk/>
          <pc:sldMk cId="931088927" sldId="275"/>
        </pc:sldMkLst>
        <pc:spChg chg="add del mod">
          <ac:chgData name="Borna Sertić" userId="S::borna.sertic2@skole.hr::6ddeff7b-32bc-4cf4-9baf-1a4feaffac5c" providerId="AD" clId="Web-{9FB705BF-C2D1-438B-867C-E6072FFB5F57}" dt="2021-12-22T17:51:04.196" v="216"/>
          <ac:spMkLst>
            <pc:docMk/>
            <pc:sldMk cId="931088927" sldId="275"/>
            <ac:spMk id="2" creationId="{B2237200-9E03-4DBF-AB72-6BD6883F3D7C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50:54.040" v="194"/>
          <ac:spMkLst>
            <pc:docMk/>
            <pc:sldMk cId="931088927" sldId="275"/>
            <ac:spMk id="4" creationId="{8EE457FF-670E-4EC1-ACD4-1173DA9A7975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50:54.040" v="194"/>
          <ac:spMkLst>
            <pc:docMk/>
            <pc:sldMk cId="931088927" sldId="275"/>
            <ac:spMk id="5" creationId="{2654A105-F18C-4E12-B11B-51B12174BB53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50:57.743" v="196"/>
          <ac:spMkLst>
            <pc:docMk/>
            <pc:sldMk cId="931088927" sldId="275"/>
            <ac:spMk id="6" creationId="{8EE457FF-670E-4EC1-ACD4-1173DA9A7975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50:51.383" v="192"/>
          <ac:spMkLst>
            <pc:docMk/>
            <pc:sldMk cId="931088927" sldId="275"/>
            <ac:spMk id="7" creationId="{8EE457FF-670E-4EC1-ACD4-1173DA9A7975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50:57.743" v="196"/>
          <ac:spMkLst>
            <pc:docMk/>
            <pc:sldMk cId="931088927" sldId="275"/>
            <ac:spMk id="8" creationId="{089A69AF-D57B-49B4-886C-D4A5DC194421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50:51.383" v="192"/>
          <ac:spMkLst>
            <pc:docMk/>
            <pc:sldMk cId="931088927" sldId="275"/>
            <ac:spMk id="9" creationId="{35C44DBB-AD7C-4682-B258-6367305D207B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50:57.743" v="196"/>
          <ac:spMkLst>
            <pc:docMk/>
            <pc:sldMk cId="931088927" sldId="275"/>
            <ac:spMk id="10" creationId="{68F2977E-E0AE-4EB4-A059-59E908EB862A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51:00.352" v="198"/>
          <ac:spMkLst>
            <pc:docMk/>
            <pc:sldMk cId="931088927" sldId="275"/>
            <ac:spMk id="12" creationId="{8EE457FF-670E-4EC1-ACD4-1173DA9A7975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51:00.352" v="198"/>
          <ac:spMkLst>
            <pc:docMk/>
            <pc:sldMk cId="931088927" sldId="275"/>
            <ac:spMk id="13" creationId="{5C4E86D9-FC25-4C5B-B73F-77B0D9D1172A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51:00.352" v="198"/>
          <ac:spMkLst>
            <pc:docMk/>
            <pc:sldMk cId="931088927" sldId="275"/>
            <ac:spMk id="14" creationId="{44AF92AB-F4DD-4C5A-BC11-E1D33AFC0CBC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51:01.837" v="200"/>
          <ac:spMkLst>
            <pc:docMk/>
            <pc:sldMk cId="931088927" sldId="275"/>
            <ac:spMk id="15" creationId="{8EE457FF-670E-4EC1-ACD4-1173DA9A7975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51:01.837" v="200"/>
          <ac:spMkLst>
            <pc:docMk/>
            <pc:sldMk cId="931088927" sldId="275"/>
            <ac:spMk id="16" creationId="{089A69AF-D57B-49B4-886C-D4A5DC194421}"/>
          </ac:spMkLst>
        </pc:spChg>
        <pc:spChg chg="add del">
          <ac:chgData name="Borna Sertić" userId="S::borna.sertic2@skole.hr::6ddeff7b-32bc-4cf4-9baf-1a4feaffac5c" providerId="AD" clId="Web-{9FB705BF-C2D1-438B-867C-E6072FFB5F57}" dt="2021-12-22T17:51:01.837" v="200"/>
          <ac:spMkLst>
            <pc:docMk/>
            <pc:sldMk cId="931088927" sldId="275"/>
            <ac:spMk id="17" creationId="{68F2977E-E0AE-4EB4-A059-59E908EB862A}"/>
          </ac:spMkLst>
        </pc:spChg>
        <pc:cxnChg chg="add del">
          <ac:chgData name="Borna Sertić" userId="S::borna.sertic2@skole.hr::6ddeff7b-32bc-4cf4-9baf-1a4feaffac5c" providerId="AD" clId="Web-{9FB705BF-C2D1-438B-867C-E6072FFB5F57}" dt="2021-12-22T17:50:51.383" v="192"/>
          <ac:cxnSpMkLst>
            <pc:docMk/>
            <pc:sldMk cId="931088927" sldId="275"/>
            <ac:cxnSpMk id="11" creationId="{A1CED323-FAF0-4E0B-8717-FC1F468A28F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1AE612-D523-4EF2-82C6-E3E0B6B03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2" r="1" b="44013"/>
          <a:stretch/>
        </p:blipFill>
        <p:spPr>
          <a:xfrm>
            <a:off x="-1" y="-1"/>
            <a:ext cx="1220315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6DCB648-5207-43C1-A5E9-AA0E6F6D27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149" y="0"/>
            <a:ext cx="12192001" cy="6880304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xmlns="" id="{5C834E9A-5D73-4D16-A65C-0638CA2E79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7AA3E-BE71-4C1A-903E-BBDDF7BF6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4902200"/>
            <a:ext cx="10572000" cy="6948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Jöns Jakob Berzelius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39509F-0E66-40A4-8156-89053A23A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94110"/>
            <a:ext cx="10572000" cy="43497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>
                <a:latin typeface="Calibri"/>
                <a:cs typeface="Calibri"/>
              </a:rPr>
              <a:t>Borna Sertić </a:t>
            </a:r>
            <a:r>
              <a:rPr lang="hr-HR" dirty="0" smtClean="0">
                <a:latin typeface="Calibri"/>
                <a:cs typeface="Calibri"/>
              </a:rPr>
              <a:t>, 8</a:t>
            </a:r>
            <a:r>
              <a:rPr lang="hr-HR" dirty="0">
                <a:latin typeface="Calibri"/>
                <a:cs typeface="Calibri"/>
              </a:rPr>
              <a:t>. r.</a:t>
            </a:r>
            <a:endParaRPr lang="en-US" dirty="0">
              <a:latin typeface="Calibri"/>
              <a:ea typeface="+mn-lt"/>
              <a:cs typeface="Calibri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253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DA9A1ACB-4ECA-4EAE-AEAB-CE9C8C01EE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3F7D26C8-96ED-46E3-BD94-C1608C54C3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xmlns="" id="{13EEA0A9-F720-41ED-8EBA-2A10A664F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216F7D-1128-4753-B993-8CD16E8CC01F}"/>
              </a:ext>
            </a:extLst>
          </p:cNvPr>
          <p:cNvSpPr txBox="1"/>
          <p:nvPr/>
        </p:nvSpPr>
        <p:spPr>
          <a:xfrm>
            <a:off x="810001" y="447188"/>
            <a:ext cx="3413084" cy="15594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err="1">
                <a:solidFill>
                  <a:srgbClr val="FEFEFE"/>
                </a:solidFill>
                <a:latin typeface="Calibri"/>
                <a:ea typeface="+mj-ea"/>
                <a:cs typeface="Calibri"/>
              </a:rPr>
              <a:t>Selenij</a:t>
            </a:r>
            <a:r>
              <a:rPr lang="en-US" sz="3200">
                <a:solidFill>
                  <a:srgbClr val="FEFEFE"/>
                </a:solidFill>
                <a:latin typeface="Calibri"/>
                <a:ea typeface="+mj-ea"/>
                <a:cs typeface="Calibri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B48077-2276-4FF9-B30E-37435AAA77DC}"/>
              </a:ext>
            </a:extLst>
          </p:cNvPr>
          <p:cNvSpPr txBox="1"/>
          <p:nvPr/>
        </p:nvSpPr>
        <p:spPr>
          <a:xfrm>
            <a:off x="400050" y="2413000"/>
            <a:ext cx="4236955" cy="3632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hr-HR" sz="3200" dirty="0" smtClean="0">
                <a:latin typeface="Calibri"/>
                <a:cs typeface="Calibri"/>
              </a:rPr>
              <a:t> </a:t>
            </a:r>
            <a:r>
              <a:rPr lang="en-US" sz="3200" dirty="0" err="1" smtClean="0">
                <a:latin typeface="Calibri"/>
                <a:cs typeface="Calibri"/>
              </a:rPr>
              <a:t>Selenij</a:t>
            </a:r>
            <a:r>
              <a:rPr lang="en-US" sz="3200" dirty="0">
                <a:latin typeface="Calibri"/>
                <a:cs typeface="Calibri"/>
              </a:rPr>
              <a:t> je </a:t>
            </a:r>
            <a:r>
              <a:rPr lang="en-US" sz="3200" dirty="0" err="1">
                <a:latin typeface="Calibri"/>
                <a:cs typeface="Calibri"/>
              </a:rPr>
              <a:t>kemijski</a:t>
            </a:r>
            <a:r>
              <a:rPr lang="en-US" sz="3200" dirty="0">
                <a:latin typeface="Calibri"/>
                <a:cs typeface="Calibri"/>
              </a:rPr>
              <a:t> element </a:t>
            </a:r>
            <a:r>
              <a:rPr lang="en-US" sz="3200" dirty="0" err="1">
                <a:latin typeface="Calibri"/>
                <a:cs typeface="Calibri"/>
              </a:rPr>
              <a:t>atomskog</a:t>
            </a:r>
            <a:r>
              <a:rPr lang="en-US" sz="3200" dirty="0">
                <a:latin typeface="Calibri"/>
                <a:cs typeface="Calibri"/>
              </a:rPr>
              <a:t> </a:t>
            </a:r>
            <a:r>
              <a:rPr lang="hr-HR" sz="3200" dirty="0" smtClean="0">
                <a:latin typeface="Calibri"/>
                <a:cs typeface="Calibri"/>
              </a:rPr>
              <a:t>         </a:t>
            </a:r>
            <a:r>
              <a:rPr lang="en-US" sz="3200" dirty="0" smtClean="0">
                <a:latin typeface="Calibri"/>
                <a:cs typeface="Calibri"/>
              </a:rPr>
              <a:t>(</a:t>
            </a:r>
            <a:r>
              <a:rPr lang="en-US" sz="3200" dirty="0" err="1">
                <a:latin typeface="Calibri"/>
                <a:cs typeface="Calibri"/>
              </a:rPr>
              <a:t>rednog</a:t>
            </a:r>
            <a:r>
              <a:rPr lang="en-US" sz="3200" dirty="0">
                <a:latin typeface="Calibri"/>
                <a:cs typeface="Calibri"/>
              </a:rPr>
              <a:t>) </a:t>
            </a:r>
            <a:r>
              <a:rPr lang="en-US" sz="3200" dirty="0" err="1">
                <a:latin typeface="Calibri"/>
                <a:cs typeface="Calibri"/>
              </a:rPr>
              <a:t>broja</a:t>
            </a:r>
            <a:r>
              <a:rPr lang="en-US" sz="3200" dirty="0">
                <a:latin typeface="Calibri"/>
                <a:cs typeface="Calibri"/>
              </a:rPr>
              <a:t> 34 </a:t>
            </a:r>
            <a:r>
              <a:rPr lang="en-US" sz="3200" dirty="0" err="1">
                <a:latin typeface="Calibri"/>
                <a:cs typeface="Calibri"/>
              </a:rPr>
              <a:t>i</a:t>
            </a:r>
            <a:r>
              <a:rPr lang="en-US" sz="3200" dirty="0">
                <a:latin typeface="Calibri"/>
                <a:cs typeface="Calibri"/>
              </a:rPr>
              <a:t> </a:t>
            </a:r>
            <a:r>
              <a:rPr lang="en-US" sz="3200" dirty="0" err="1">
                <a:latin typeface="Calibri"/>
                <a:cs typeface="Calibri"/>
              </a:rPr>
              <a:t>atomske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mase</a:t>
            </a:r>
            <a:r>
              <a:rPr lang="en-US" sz="3200" dirty="0">
                <a:latin typeface="Calibri"/>
                <a:cs typeface="Calibri"/>
              </a:rPr>
              <a:t> 78,96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32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hr-HR" sz="3200" dirty="0" smtClean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U</a:t>
            </a:r>
            <a:r>
              <a:rPr lang="en-US" sz="3200" dirty="0">
                <a:latin typeface="Calibri"/>
                <a:cs typeface="Calibri"/>
              </a:rPr>
              <a:t> </a:t>
            </a:r>
            <a:r>
              <a:rPr lang="en-US" sz="3200" dirty="0" err="1">
                <a:latin typeface="Calibri"/>
                <a:cs typeface="Calibri"/>
              </a:rPr>
              <a:t>periodnom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sustavu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elemenata</a:t>
            </a:r>
            <a:r>
              <a:rPr lang="en-US" sz="3200" dirty="0">
                <a:latin typeface="Calibri"/>
                <a:cs typeface="Calibri"/>
              </a:rPr>
              <a:t> </a:t>
            </a:r>
            <a:r>
              <a:rPr lang="en-US" sz="3200" dirty="0" err="1">
                <a:latin typeface="Calibri"/>
                <a:cs typeface="Calibri"/>
              </a:rPr>
              <a:t>predstavlja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ga</a:t>
            </a:r>
            <a:r>
              <a:rPr lang="en-US" sz="3200" dirty="0">
                <a:latin typeface="Calibri"/>
                <a:cs typeface="Calibri"/>
              </a:rPr>
              <a:t> </a:t>
            </a:r>
            <a:r>
              <a:rPr lang="en-US" sz="3200" dirty="0" err="1">
                <a:latin typeface="Calibri"/>
                <a:cs typeface="Calibri"/>
              </a:rPr>
              <a:t>simbol</a:t>
            </a:r>
            <a:r>
              <a:rPr lang="en-US" sz="3200" dirty="0">
                <a:latin typeface="Calibri"/>
                <a:cs typeface="Calibri"/>
              </a:rPr>
              <a:t> Se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xmlns="" id="{03B27569-6089-4DC0-93E0-F3F6E1E93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text, glass&#10;&#10;Description automatically generated">
            <a:extLst>
              <a:ext uri="{FF2B5EF4-FFF2-40B4-BE49-F238E27FC236}">
                <a16:creationId xmlns:a16="http://schemas.microsoft.com/office/drawing/2014/main" xmlns="" id="{1261F47B-F1DF-4448-A8B9-6ADAF1776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74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1254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53576798-7F98-4C7F-B6C7-6D41B5A7E9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2264E67-6F59-4D8D-8E5F-8245B0FEA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xmlns="" id="{158E1C6E-D299-4F5D-B15B-155EBF7F62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216F7D-1128-4753-B993-8CD16E8CC01F}"/>
              </a:ext>
            </a:extLst>
          </p:cNvPr>
          <p:cNvSpPr txBox="1"/>
          <p:nvPr/>
        </p:nvSpPr>
        <p:spPr>
          <a:xfrm>
            <a:off x="451514" y="457201"/>
            <a:ext cx="3575737" cy="133268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err="1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Torij</a:t>
            </a:r>
            <a:r>
              <a:rPr lang="en-US" sz="3200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B48077-2276-4FF9-B30E-37435AAA77DC}"/>
              </a:ext>
            </a:extLst>
          </p:cNvPr>
          <p:cNvSpPr txBox="1"/>
          <p:nvPr/>
        </p:nvSpPr>
        <p:spPr>
          <a:xfrm>
            <a:off x="451514" y="2046514"/>
            <a:ext cx="3575737" cy="39948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hr-HR" sz="28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Calibri"/>
                <a:cs typeface="Calibri"/>
              </a:rPr>
              <a:t>Torij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je 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kemijski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element 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atomskog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hr-HR" sz="2800" dirty="0" smtClean="0">
                <a:solidFill>
                  <a:srgbClr val="FFFFFF"/>
                </a:solidFill>
                <a:latin typeface="Calibri"/>
                <a:cs typeface="Calibri"/>
              </a:rPr>
              <a:t>       </a:t>
            </a: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rednog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)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broja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90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atomske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mase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232,03806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hr-HR" sz="28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periodnom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sustavu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elemenata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predstavlja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simbol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endParaRPr lang="en-US" sz="28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B2A6FE1-8712-4563-B0C5-F6D5EC7E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790" y="929274"/>
            <a:ext cx="6267743" cy="4700807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91145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DA9A1ACB-4ECA-4EAE-AEAB-CE9C8C01EE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F7D26C8-96ED-46E3-BD94-C1608C54C3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xmlns="" id="{13EEA0A9-F720-41ED-8EBA-2A10A664F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216F7D-1128-4753-B993-8CD16E8CC01F}"/>
              </a:ext>
            </a:extLst>
          </p:cNvPr>
          <p:cNvSpPr txBox="1"/>
          <p:nvPr/>
        </p:nvSpPr>
        <p:spPr>
          <a:xfrm>
            <a:off x="810001" y="447188"/>
            <a:ext cx="3413084" cy="15594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err="1">
                <a:solidFill>
                  <a:srgbClr val="FEFEFE"/>
                </a:solidFill>
                <a:latin typeface="Calibri"/>
                <a:ea typeface="+mj-ea"/>
                <a:cs typeface="Calibri"/>
              </a:rPr>
              <a:t>Silicij</a:t>
            </a:r>
            <a:r>
              <a:rPr lang="en-US" sz="3200" b="1">
                <a:solidFill>
                  <a:srgbClr val="FEFEFE"/>
                </a:solidFill>
                <a:latin typeface="Calibri"/>
                <a:ea typeface="+mj-ea"/>
                <a:cs typeface="Calibri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B48077-2276-4FF9-B30E-37435AAA77DC}"/>
              </a:ext>
            </a:extLst>
          </p:cNvPr>
          <p:cNvSpPr txBox="1"/>
          <p:nvPr/>
        </p:nvSpPr>
        <p:spPr>
          <a:xfrm>
            <a:off x="419100" y="2413000"/>
            <a:ext cx="3803985" cy="3632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hr-HR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Silicij</a:t>
            </a:r>
            <a:r>
              <a:rPr lang="en-US" sz="2800" dirty="0">
                <a:latin typeface="Calibri"/>
                <a:cs typeface="Calibri"/>
              </a:rPr>
              <a:t> je </a:t>
            </a:r>
            <a:r>
              <a:rPr lang="en-US" sz="2800" dirty="0" err="1">
                <a:latin typeface="Calibri"/>
                <a:cs typeface="Calibri"/>
              </a:rPr>
              <a:t>kemijski</a:t>
            </a:r>
            <a:r>
              <a:rPr lang="en-US" sz="2800" dirty="0">
                <a:latin typeface="Calibri"/>
                <a:cs typeface="Calibri"/>
              </a:rPr>
              <a:t> element </a:t>
            </a:r>
            <a:r>
              <a:rPr lang="en-US" sz="2800" dirty="0" err="1">
                <a:latin typeface="Calibri"/>
                <a:cs typeface="Calibri"/>
              </a:rPr>
              <a:t>atomskog</a:t>
            </a:r>
            <a:r>
              <a:rPr lang="en-US" sz="2800" dirty="0">
                <a:latin typeface="Calibri"/>
                <a:cs typeface="Calibri"/>
              </a:rPr>
              <a:t> </a:t>
            </a:r>
            <a:r>
              <a:rPr lang="hr-HR" sz="2800" dirty="0" smtClean="0">
                <a:latin typeface="Calibri"/>
                <a:cs typeface="Calibri"/>
              </a:rPr>
              <a:t>          </a:t>
            </a:r>
            <a:r>
              <a:rPr lang="en-US" sz="2800" dirty="0" smtClean="0">
                <a:latin typeface="Calibri"/>
                <a:cs typeface="Calibri"/>
              </a:rPr>
              <a:t>(</a:t>
            </a:r>
            <a:r>
              <a:rPr lang="en-US" sz="2800" dirty="0" err="1">
                <a:latin typeface="Calibri"/>
                <a:cs typeface="Calibri"/>
              </a:rPr>
              <a:t>rednog</a:t>
            </a:r>
            <a:r>
              <a:rPr lang="en-US" sz="2800" dirty="0">
                <a:latin typeface="Calibri"/>
                <a:cs typeface="Calibri"/>
              </a:rPr>
              <a:t>) </a:t>
            </a:r>
            <a:r>
              <a:rPr lang="en-US" sz="2800" dirty="0" err="1">
                <a:latin typeface="Calibri"/>
                <a:cs typeface="Calibri"/>
              </a:rPr>
              <a:t>broja</a:t>
            </a:r>
            <a:r>
              <a:rPr lang="en-US" sz="2800" dirty="0">
                <a:latin typeface="Calibri"/>
                <a:cs typeface="Calibri"/>
              </a:rPr>
              <a:t> 14 </a:t>
            </a:r>
            <a:r>
              <a:rPr lang="en-US" sz="2800" dirty="0" err="1">
                <a:latin typeface="Calibri"/>
                <a:cs typeface="Calibri"/>
              </a:rPr>
              <a:t>i</a:t>
            </a:r>
            <a:r>
              <a:rPr lang="en-US" sz="2800" dirty="0">
                <a:latin typeface="Calibri"/>
                <a:cs typeface="Calibri"/>
              </a:rPr>
              <a:t> </a:t>
            </a:r>
            <a:r>
              <a:rPr lang="en-US" sz="2800" dirty="0" err="1">
                <a:latin typeface="Calibri"/>
                <a:cs typeface="Calibri"/>
              </a:rPr>
              <a:t>atomske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mase</a:t>
            </a:r>
            <a:r>
              <a:rPr lang="en-US" sz="2800" dirty="0">
                <a:latin typeface="Calibri"/>
                <a:cs typeface="Calibri"/>
              </a:rPr>
              <a:t> 28,0855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28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hr-HR" sz="2800" dirty="0" smtClean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U</a:t>
            </a:r>
            <a:r>
              <a:rPr lang="en-US" sz="2800" dirty="0">
                <a:latin typeface="Calibri"/>
                <a:cs typeface="Calibri"/>
              </a:rPr>
              <a:t> </a:t>
            </a:r>
            <a:r>
              <a:rPr lang="en-US" sz="2800" dirty="0" err="1">
                <a:latin typeface="Calibri"/>
                <a:cs typeface="Calibri"/>
              </a:rPr>
              <a:t>periodnom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sustavu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elemenata</a:t>
            </a:r>
            <a:r>
              <a:rPr lang="en-US" sz="2800" dirty="0">
                <a:latin typeface="Calibri"/>
                <a:cs typeface="Calibri"/>
              </a:rPr>
              <a:t> </a:t>
            </a:r>
            <a:r>
              <a:rPr lang="en-US" sz="2800" dirty="0" err="1">
                <a:latin typeface="Calibri"/>
                <a:cs typeface="Calibri"/>
              </a:rPr>
              <a:t>predstavlja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ga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simbol</a:t>
            </a:r>
            <a:r>
              <a:rPr lang="en-US" sz="2800" dirty="0">
                <a:latin typeface="Calibri"/>
                <a:cs typeface="Calibri"/>
              </a:rPr>
              <a:t> Si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xmlns="" id="{03B27569-6089-4DC0-93E0-F3F6E1E93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invertebrate, mussel, mollusk&#10;&#10;Description automatically generated">
            <a:extLst>
              <a:ext uri="{FF2B5EF4-FFF2-40B4-BE49-F238E27FC236}">
                <a16:creationId xmlns:a16="http://schemas.microsoft.com/office/drawing/2014/main" xmlns="" id="{6D12D95D-DAB2-48C4-B685-0598D1B22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6" r="4459" b="-2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9312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2BD5F-E039-4B03-97B4-590AB1CC5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452" y="315865"/>
            <a:ext cx="5893840" cy="2645912"/>
          </a:xfrm>
        </p:spPr>
        <p:txBody>
          <a:bodyPr/>
          <a:lstStyle/>
          <a:p>
            <a:r>
              <a:rPr lang="hr-HR">
                <a:latin typeface="Calibri" panose="020F0502020204030204" pitchFamily="34" charset="0"/>
                <a:cs typeface="Calibri" panose="020F0502020204030204" pitchFamily="34" charset="0"/>
              </a:rPr>
              <a:t>Hvala na pozornosti!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9A4E1-49ED-4F17-8193-E6C49B4FB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B8683AE-31FA-4CCD-8FBF-4B6F7CF3A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9516" y="4408238"/>
            <a:ext cx="5891636" cy="713241"/>
          </a:xfrm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83478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320B5-A134-47C5-9993-FF9AD3D0F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/>
                <a:cs typeface="Calibri"/>
              </a:rPr>
              <a:t>Biogra</a:t>
            </a:r>
            <a:r>
              <a:rPr lang="hr-HR" dirty="0" smtClean="0">
                <a:latin typeface="Calibri"/>
                <a:cs typeface="Calibri"/>
              </a:rPr>
              <a:t>f</a:t>
            </a:r>
            <a:r>
              <a:rPr lang="en-US" dirty="0" err="1" smtClean="0">
                <a:latin typeface="Calibri"/>
                <a:cs typeface="Calibri"/>
              </a:rPr>
              <a:t>ija</a:t>
            </a:r>
            <a:r>
              <a:rPr lang="en-US" dirty="0">
                <a:latin typeface="Calibri"/>
                <a:cs typeface="Calibri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C0FB2F-3A55-4652-AD18-D7E8864F9B11}"/>
              </a:ext>
            </a:extLst>
          </p:cNvPr>
          <p:cNvSpPr txBox="1"/>
          <p:nvPr/>
        </p:nvSpPr>
        <p:spPr>
          <a:xfrm>
            <a:off x="808074" y="2491563"/>
            <a:ext cx="6697625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/>
                <a:cs typeface="Calibri"/>
              </a:rPr>
              <a:t>Rođenje</a:t>
            </a:r>
            <a:r>
              <a:rPr lang="en-US" sz="2400" dirty="0">
                <a:latin typeface="Calibri"/>
                <a:cs typeface="Calibri"/>
              </a:rPr>
              <a:t>: 20. </a:t>
            </a:r>
            <a:r>
              <a:rPr lang="en-US" sz="2400" dirty="0" err="1">
                <a:latin typeface="Calibri"/>
                <a:cs typeface="Calibri"/>
              </a:rPr>
              <a:t>kolovoza</a:t>
            </a:r>
            <a:r>
              <a:rPr lang="en-US" sz="2400" dirty="0">
                <a:latin typeface="Calibri"/>
                <a:cs typeface="Calibri"/>
              </a:rPr>
              <a:t> 1779.</a:t>
            </a:r>
            <a:endParaRPr lang="en-US" sz="2400" dirty="0">
              <a:latin typeface="Century Gothic" panose="020B0502020202020204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Smrt</a:t>
            </a:r>
            <a:r>
              <a:rPr lang="en-US" sz="2400" dirty="0">
                <a:latin typeface="Calibri"/>
                <a:cs typeface="Calibri"/>
              </a:rPr>
              <a:t>: 7. </a:t>
            </a:r>
            <a:r>
              <a:rPr lang="en-US" sz="2400" dirty="0" err="1">
                <a:latin typeface="Calibri"/>
                <a:cs typeface="Calibri"/>
              </a:rPr>
              <a:t>kolovoza</a:t>
            </a:r>
            <a:r>
              <a:rPr lang="en-US" sz="2400" dirty="0">
                <a:latin typeface="Calibri"/>
                <a:cs typeface="Calibri"/>
              </a:rPr>
              <a:t> 1848.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Narodnost</a:t>
            </a:r>
            <a:r>
              <a:rPr lang="en-US" sz="2400" dirty="0">
                <a:latin typeface="Calibri"/>
                <a:cs typeface="Calibri"/>
              </a:rPr>
              <a:t>: </a:t>
            </a:r>
            <a:r>
              <a:rPr lang="en-US" sz="2400" dirty="0" err="1">
                <a:latin typeface="Calibri"/>
                <a:cs typeface="Calibri"/>
              </a:rPr>
              <a:t>Šveđanin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Polje</a:t>
            </a:r>
            <a:r>
              <a:rPr lang="en-US" sz="2400" dirty="0">
                <a:latin typeface="Calibri"/>
                <a:cs typeface="Calibri"/>
              </a:rPr>
              <a:t>: </a:t>
            </a:r>
            <a:r>
              <a:rPr lang="en-US" sz="2400" dirty="0" err="1">
                <a:latin typeface="Calibri"/>
                <a:cs typeface="Calibri"/>
              </a:rPr>
              <a:t>kemija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Poznat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po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suvremenom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sustavu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kemijskih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simbola</a:t>
            </a:r>
            <a:r>
              <a:rPr lang="en-US" sz="2400" dirty="0">
                <a:latin typeface="Calibri"/>
                <a:cs typeface="Calibri"/>
              </a:rPr>
              <a:t> </a:t>
            </a:r>
          </a:p>
          <a:p>
            <a:r>
              <a:rPr lang="en-US" dirty="0">
                <a:latin typeface="Calibri"/>
                <a:cs typeface="Calibri"/>
              </a:rPr>
              <a:t>                   </a:t>
            </a:r>
          </a:p>
        </p:txBody>
      </p:sp>
    </p:spTree>
    <p:extLst>
      <p:ext uri="{BB962C8B-B14F-4D97-AF65-F5344CB8AC3E}">
        <p14:creationId xmlns:p14="http://schemas.microsoft.com/office/powerpoint/2010/main" val="364918420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619DA0-23E0-4431-95FB-C08D0A2C7C2A}"/>
              </a:ext>
            </a:extLst>
          </p:cNvPr>
          <p:cNvSpPr txBox="1"/>
          <p:nvPr/>
        </p:nvSpPr>
        <p:spPr>
          <a:xfrm>
            <a:off x="304800" y="1441622"/>
            <a:ext cx="69913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vedski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kemičar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najpoznatiji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po osmišljavanju kemijskih simbola te objavljivanju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prve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cjelovite i precizne tablice relativnih atomskih masa</a:t>
            </a:r>
          </a:p>
          <a:p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 tablicu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relativnih atomskih masa sastavio je nakon 10 godina </a:t>
            </a:r>
            <a:r>
              <a:rPr lang="hr-H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rada i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10.000 analiza</a:t>
            </a:r>
          </a:p>
          <a:p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56282E-8A64-4EC7-A468-6587469C7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0" y="423862"/>
            <a:ext cx="4591050" cy="585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1406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619DA0-23E0-4431-95FB-C08D0A2C7C2A}"/>
              </a:ext>
            </a:extLst>
          </p:cNvPr>
          <p:cNvSpPr txBox="1"/>
          <p:nvPr/>
        </p:nvSpPr>
        <p:spPr>
          <a:xfrm>
            <a:off x="304800" y="1441622"/>
            <a:ext cx="718184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oš 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i danas se služimo simbolima (</a:t>
            </a:r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H,</a:t>
            </a:r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…) </a:t>
            </a:r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i kemijskim formulama (H2O,…) koje je predložio 1813</a:t>
            </a:r>
            <a:r>
              <a:rPr lang="pt-B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smtClean="0">
                <a:latin typeface="Calibri"/>
                <a:cs typeface="Calibri"/>
              </a:rPr>
              <a:t>(</a:t>
            </a:r>
            <a:r>
              <a:rPr lang="it-IT" sz="3200" dirty="0">
                <a:latin typeface="Calibri"/>
                <a:cs typeface="Calibri"/>
              </a:rPr>
              <a:t>do </a:t>
            </a:r>
            <a:r>
              <a:rPr lang="it-IT" sz="3200" dirty="0" err="1">
                <a:latin typeface="Calibri"/>
                <a:cs typeface="Calibri"/>
              </a:rPr>
              <a:t>tada</a:t>
            </a:r>
            <a:r>
              <a:rPr lang="it-IT" sz="3200" dirty="0">
                <a:latin typeface="Calibri"/>
                <a:cs typeface="Calibri"/>
              </a:rPr>
              <a:t> su se </a:t>
            </a:r>
            <a:r>
              <a:rPr lang="it-IT" sz="3200" dirty="0" err="1">
                <a:latin typeface="Calibri"/>
                <a:cs typeface="Calibri"/>
              </a:rPr>
              <a:t>kemičari</a:t>
            </a:r>
            <a:r>
              <a:rPr lang="it-IT" sz="3200" dirty="0">
                <a:latin typeface="Calibri"/>
                <a:cs typeface="Calibri"/>
              </a:rPr>
              <a:t> </a:t>
            </a:r>
            <a:r>
              <a:rPr lang="it-IT" sz="3200" dirty="0" err="1">
                <a:latin typeface="Calibri"/>
                <a:cs typeface="Calibri"/>
              </a:rPr>
              <a:t>služili</a:t>
            </a:r>
            <a:r>
              <a:rPr lang="it-IT" sz="3200" dirty="0">
                <a:latin typeface="Calibri"/>
                <a:cs typeface="Calibri"/>
              </a:rPr>
              <a:t> </a:t>
            </a:r>
            <a:r>
              <a:rPr lang="it-IT" sz="3200" dirty="0" err="1">
                <a:latin typeface="Calibri"/>
                <a:cs typeface="Calibri"/>
              </a:rPr>
              <a:t>Daltonovim</a:t>
            </a:r>
            <a:r>
              <a:rPr lang="it-IT" sz="3200" dirty="0">
                <a:latin typeface="Calibri"/>
                <a:cs typeface="Calibri"/>
              </a:rPr>
              <a:t> </a:t>
            </a:r>
            <a:r>
              <a:rPr lang="it-IT" sz="3200" dirty="0" err="1">
                <a:latin typeface="Calibri"/>
                <a:cs typeface="Calibri"/>
              </a:rPr>
              <a:t>simbolima</a:t>
            </a:r>
            <a:r>
              <a:rPr lang="it-IT" sz="3200" dirty="0">
                <a:latin typeface="Calibri"/>
                <a:cs typeface="Calibri"/>
              </a:rPr>
              <a:t>)</a:t>
            </a:r>
            <a:endParaRPr lang="hr-HR" sz="3200" dirty="0">
              <a:latin typeface="Calibri"/>
              <a:cs typeface="Calibri"/>
            </a:endParaRPr>
          </a:p>
          <a:p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56282E-8A64-4EC7-A468-6587469C7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0" y="423862"/>
            <a:ext cx="4591050" cy="585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834454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619DA0-23E0-4431-95FB-C08D0A2C7C2A}"/>
              </a:ext>
            </a:extLst>
          </p:cNvPr>
          <p:cNvSpPr txBox="1"/>
          <p:nvPr/>
        </p:nvSpPr>
        <p:spPr>
          <a:xfrm>
            <a:off x="304800" y="1441622"/>
            <a:ext cx="72771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osebno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ga pamtimo kao velikog sistematičara</a:t>
            </a:r>
          </a:p>
          <a:p>
            <a:endParaRPr lang="hr-H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dugujemo 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mu mnoge temeljne kemijske </a:t>
            </a: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 pojmove kojima se koristimo još i danas: </a:t>
            </a: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 organska kemija, kataliza, </a:t>
            </a:r>
            <a:r>
              <a:rPr lang="hr-H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izomer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 polimer, </a:t>
            </a:r>
            <a:r>
              <a:rPr lang="hr-H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alotrop</a:t>
            </a:r>
            <a:r>
              <a:rPr lang="hr-HR" sz="3200" dirty="0">
                <a:latin typeface="Calibri" panose="020F0502020204030204" pitchFamily="34" charset="0"/>
                <a:cs typeface="Calibri" panose="020F0502020204030204" pitchFamily="34" charset="0"/>
              </a:rPr>
              <a:t>, halogen, protein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56282E-8A64-4EC7-A468-6587469C7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0" y="423862"/>
            <a:ext cx="4591050" cy="585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0568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mijski elementi i njihovo označivanje te Mendeljejevljev periodni sustav  elemenata – Kemija 7">
            <a:extLst>
              <a:ext uri="{FF2B5EF4-FFF2-40B4-BE49-F238E27FC236}">
                <a16:creationId xmlns:a16="http://schemas.microsoft.com/office/drawing/2014/main" xmlns="" id="{0EAF2DA9-B0EE-418D-A61F-8839BD7C7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61" y="-57665"/>
            <a:ext cx="12623961" cy="75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3532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F769C1-B9B9-4B71-9891-583683107803}"/>
              </a:ext>
            </a:extLst>
          </p:cNvPr>
          <p:cNvSpPr txBox="1"/>
          <p:nvPr/>
        </p:nvSpPr>
        <p:spPr>
          <a:xfrm>
            <a:off x="90617" y="148281"/>
            <a:ext cx="8526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err="1">
                <a:latin typeface="Calibri" panose="020F0502020204030204" pitchFamily="34" charset="0"/>
                <a:cs typeface="Calibri" panose="020F0502020204030204" pitchFamily="34" charset="0"/>
              </a:rPr>
              <a:t>Berzeliusov</a:t>
            </a: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err="1">
                <a:latin typeface="Calibri" panose="020F0502020204030204" pitchFamily="34" charset="0"/>
                <a:cs typeface="Calibri" panose="020F0502020204030204" pitchFamily="34" charset="0"/>
              </a:rPr>
              <a:t>udžbenik</a:t>
            </a: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err="1">
                <a:latin typeface="Calibri" panose="020F0502020204030204" pitchFamily="34" charset="0"/>
                <a:cs typeface="Calibri" panose="020F0502020204030204" pitchFamily="34" charset="0"/>
              </a:rPr>
              <a:t>kemije</a:t>
            </a: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 1830</a:t>
            </a:r>
            <a:r>
              <a:rPr lang="hr-HR" sz="440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FE261B-3FEA-4F31-96A8-1C0440474214}"/>
              </a:ext>
            </a:extLst>
          </p:cNvPr>
          <p:cNvSpPr txBox="1"/>
          <p:nvPr/>
        </p:nvSpPr>
        <p:spPr>
          <a:xfrm>
            <a:off x="90617" y="1507524"/>
            <a:ext cx="5948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smatra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zadnjom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riječju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kemije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njegova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vremena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053361-5083-4893-9009-F7C4FCD94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503" y="1112108"/>
            <a:ext cx="5330800" cy="533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108228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xmlns="" id="{597EA66B-2AAB-42B0-9F9D-38920D8D82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2A146-EB86-49A3-9722-EE9BBDD78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2725271"/>
            <a:ext cx="10572000" cy="2189254"/>
          </a:xfrm>
          <a:effectLst/>
        </p:spPr>
        <p:txBody>
          <a:bodyPr anchor="t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Calibri"/>
                <a:cs typeface="Calibri"/>
              </a:rPr>
              <a:t>Otkrića: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4F0312-6407-45AD-812E-F992B278D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683230"/>
            <a:ext cx="10572000" cy="1881172"/>
          </a:xfrm>
          <a:effectLst/>
        </p:spPr>
        <p:txBody>
          <a:bodyPr anchor="b">
            <a:normAutofit/>
          </a:bodyPr>
          <a:lstStyle/>
          <a:p>
            <a:pPr algn="ctr"/>
            <a:endParaRPr lang="en-US" sz="2000"/>
          </a:p>
        </p:txBody>
      </p:sp>
      <p:sp>
        <p:nvSpPr>
          <p:cNvPr id="23" name="Freeform: Shape 26">
            <a:extLst>
              <a:ext uri="{FF2B5EF4-FFF2-40B4-BE49-F238E27FC236}">
                <a16:creationId xmlns:a16="http://schemas.microsoft.com/office/drawing/2014/main" xmlns="" id="{D360EBE3-31BB-422F-AA87-FA3873DAE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3587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53576798-7F98-4C7F-B6C7-6D41B5A7E9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E2264E67-6F59-4D8D-8E5F-8245B0FEA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3">
            <a:extLst>
              <a:ext uri="{FF2B5EF4-FFF2-40B4-BE49-F238E27FC236}">
                <a16:creationId xmlns:a16="http://schemas.microsoft.com/office/drawing/2014/main" xmlns="" id="{158E1C6E-D299-4F5D-B15B-155EBF7F62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CBCF9AE-BA4B-43AA-B4B8-D67B046AC74B}"/>
              </a:ext>
            </a:extLst>
          </p:cNvPr>
          <p:cNvSpPr txBox="1"/>
          <p:nvPr/>
        </p:nvSpPr>
        <p:spPr>
          <a:xfrm>
            <a:off x="451514" y="457201"/>
            <a:ext cx="3575737" cy="133268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1" err="1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Cerij</a:t>
            </a:r>
            <a:r>
              <a:rPr lang="en-US" sz="3200" b="1">
                <a:solidFill>
                  <a:srgbClr val="FFFFFF"/>
                </a:solidFill>
                <a:latin typeface="Calibri"/>
                <a:ea typeface="+mj-ea"/>
                <a:cs typeface="Calibri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1568C95-E4E0-4187-9098-2174F78F0C01}"/>
              </a:ext>
            </a:extLst>
          </p:cNvPr>
          <p:cNvSpPr txBox="1"/>
          <p:nvPr/>
        </p:nvSpPr>
        <p:spPr>
          <a:xfrm>
            <a:off x="451514" y="2046514"/>
            <a:ext cx="3575737" cy="39948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hr-HR" sz="28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Calibri"/>
                <a:cs typeface="Calibri"/>
              </a:rPr>
              <a:t>Cerij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je 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kemijski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element </a:t>
            </a:r>
            <a:r>
              <a:rPr lang="en-US" sz="2800" dirty="0" err="1" smtClean="0">
                <a:solidFill>
                  <a:srgbClr val="FFFFFF"/>
                </a:solidFill>
                <a:latin typeface="Calibri"/>
                <a:cs typeface="Calibri"/>
              </a:rPr>
              <a:t>atomskog</a:t>
            </a:r>
            <a:r>
              <a:rPr lang="hr-HR" sz="2800" dirty="0" smtClean="0">
                <a:solidFill>
                  <a:srgbClr val="FFFFFF"/>
                </a:solidFill>
                <a:latin typeface="Calibri"/>
                <a:cs typeface="Calibri"/>
              </a:rPr>
              <a:t>       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(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rednog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)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broja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58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en-US" sz="2800" dirty="0" err="1" smtClean="0">
                <a:solidFill>
                  <a:srgbClr val="FFFFFF"/>
                </a:solidFill>
                <a:latin typeface="Calibri"/>
                <a:cs typeface="Calibri"/>
              </a:rPr>
              <a:t>atomske</a:t>
            </a:r>
            <a:r>
              <a:rPr lang="hr-HR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  <a:latin typeface="Calibri"/>
                <a:cs typeface="Calibri"/>
              </a:rPr>
              <a:t>mase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140,116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2800" dirty="0">
              <a:solidFill>
                <a:srgbClr val="FFFFFF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U 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periodnom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sustavu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elemenata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predstavlja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ga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Calibri"/>
                <a:cs typeface="Calibri"/>
              </a:rPr>
              <a:t>simbol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 Ce</a:t>
            </a:r>
          </a:p>
        </p:txBody>
      </p:sp>
      <p:pic>
        <p:nvPicPr>
          <p:cNvPr id="4" name="Picture 4" descr="A picture containing chocolate, piece, slice&#10;&#10;Description automatically generated">
            <a:extLst>
              <a:ext uri="{FF2B5EF4-FFF2-40B4-BE49-F238E27FC236}">
                <a16:creationId xmlns:a16="http://schemas.microsoft.com/office/drawing/2014/main" xmlns="" id="{AB67B31A-BABE-4777-8249-539AB533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451" y="643467"/>
            <a:ext cx="5272421" cy="527242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1050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0</TotalTime>
  <Words>170</Words>
  <Application>Microsoft Office PowerPoint</Application>
  <PresentationFormat>Prilagođeno</PresentationFormat>
  <Paragraphs>47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Quotable</vt:lpstr>
      <vt:lpstr>Jöns Jakob Berzelius</vt:lpstr>
      <vt:lpstr>Biografija: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Otkrića:</vt:lpstr>
      <vt:lpstr>PowerPointova prezentacija</vt:lpstr>
      <vt:lpstr>PowerPointova prezentacija</vt:lpstr>
      <vt:lpstr>PowerPointova prezentacija</vt:lpstr>
      <vt:lpstr>PowerPointova prezentacija</vt:lpstr>
      <vt:lpstr>Hvala na pozornosti!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Jöns Jakob Berzelius</dc:title>
  <dc:creator>Borna</dc:creator>
  <cp:lastModifiedBy>Knjižnica</cp:lastModifiedBy>
  <cp:revision>2</cp:revision>
  <dcterms:created xsi:type="dcterms:W3CDTF">2021-12-21T19:26:25Z</dcterms:created>
  <dcterms:modified xsi:type="dcterms:W3CDTF">2022-05-05T12:42:48Z</dcterms:modified>
</cp:coreProperties>
</file>