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7" r:id="rId1"/>
  </p:sldMasterIdLst>
  <p:sldIdLst>
    <p:sldId id="256" r:id="rId2"/>
    <p:sldId id="257" r:id="rId3"/>
    <p:sldId id="262" r:id="rId4"/>
    <p:sldId id="259" r:id="rId5"/>
    <p:sldId id="260" r:id="rId6"/>
    <p:sldId id="261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DCA35A-BF09-4E18-9E24-631CC4E16843}" v="19" dt="2021-12-22T10:18:43.062"/>
    <p1510:client id="{6FC0FBAB-29E7-70CD-A94A-64F765444A26}" v="236" dt="2021-12-21T17:36:29.209"/>
    <p1510:client id="{BED6EE58-5875-4A07-B982-7050C403746D}" v="5" dt="2021-12-22T10:21:43.070"/>
    <p1510:client id="{DB3100FD-1162-4CF0-AFD9-19241F8E02C1}" v="891" dt="2021-12-21T17:11:31.872"/>
    <p1510:client id="{DD0E59AB-F67E-EC23-511C-54035AE352AB}" v="5" dt="2021-12-22T10:23:08.8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" d="2"/>
          <a:sy n="1" d="2"/>
        </p:scale>
        <p:origin x="-1476" y="-6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a Mesar" userId="S::lucia.mesar@skole.hr::f52de9ba-5d6c-4891-a6f7-e677381ebe12" providerId="AD" clId="Web-{57DCA35A-BF09-4E18-9E24-631CC4E16843}"/>
    <pc:docChg chg="addSld modSld">
      <pc:chgData name="Lucia Mesar" userId="S::lucia.mesar@skole.hr::f52de9ba-5d6c-4891-a6f7-e677381ebe12" providerId="AD" clId="Web-{57DCA35A-BF09-4E18-9E24-631CC4E16843}" dt="2021-12-22T10:18:57.859" v="19"/>
      <pc:docMkLst>
        <pc:docMk/>
      </pc:docMkLst>
      <pc:sldChg chg="addSp delSp modSp">
        <pc:chgData name="Lucia Mesar" userId="S::lucia.mesar@skole.hr::f52de9ba-5d6c-4891-a6f7-e677381ebe12" providerId="AD" clId="Web-{57DCA35A-BF09-4E18-9E24-631CC4E16843}" dt="2021-12-22T10:18:57.859" v="19"/>
        <pc:sldMkLst>
          <pc:docMk/>
          <pc:sldMk cId="16783331" sldId="256"/>
        </pc:sldMkLst>
        <pc:spChg chg="mod">
          <ac:chgData name="Lucia Mesar" userId="S::lucia.mesar@skole.hr::f52de9ba-5d6c-4891-a6f7-e677381ebe12" providerId="AD" clId="Web-{57DCA35A-BF09-4E18-9E24-631CC4E16843}" dt="2021-12-22T10:18:57.859" v="19"/>
          <ac:spMkLst>
            <pc:docMk/>
            <pc:sldMk cId="16783331" sldId="256"/>
            <ac:spMk id="2" creationId="{E398B191-5E47-44C7-95D2-C6929975FD50}"/>
          </ac:spMkLst>
        </pc:spChg>
        <pc:spChg chg="mod">
          <ac:chgData name="Lucia Mesar" userId="S::lucia.mesar@skole.hr::f52de9ba-5d6c-4891-a6f7-e677381ebe12" providerId="AD" clId="Web-{57DCA35A-BF09-4E18-9E24-631CC4E16843}" dt="2021-12-22T10:18:57.859" v="19"/>
          <ac:spMkLst>
            <pc:docMk/>
            <pc:sldMk cId="16783331" sldId="256"/>
            <ac:spMk id="3" creationId="{005C31A8-8EBF-4927-9034-879AA4F272B8}"/>
          </ac:spMkLst>
        </pc:spChg>
        <pc:spChg chg="del">
          <ac:chgData name="Lucia Mesar" userId="S::lucia.mesar@skole.hr::f52de9ba-5d6c-4891-a6f7-e677381ebe12" providerId="AD" clId="Web-{57DCA35A-BF09-4E18-9E24-631CC4E16843}" dt="2021-12-22T10:11:23.363" v="0"/>
          <ac:spMkLst>
            <pc:docMk/>
            <pc:sldMk cId="16783331" sldId="256"/>
            <ac:spMk id="9" creationId="{A9286AD2-18A9-4868-A4E3-7A2097A20810}"/>
          </ac:spMkLst>
        </pc:spChg>
        <pc:spChg chg="del">
          <ac:chgData name="Lucia Mesar" userId="S::lucia.mesar@skole.hr::f52de9ba-5d6c-4891-a6f7-e677381ebe12" providerId="AD" clId="Web-{57DCA35A-BF09-4E18-9E24-631CC4E16843}" dt="2021-12-22T10:11:23.363" v="0"/>
          <ac:spMkLst>
            <pc:docMk/>
            <pc:sldMk cId="16783331" sldId="256"/>
            <ac:spMk id="13" creationId="{B0A5E7FB-1FB5-4C57-9C8C-70E550767218}"/>
          </ac:spMkLst>
        </pc:spChg>
        <pc:spChg chg="add del">
          <ac:chgData name="Lucia Mesar" userId="S::lucia.mesar@skole.hr::f52de9ba-5d6c-4891-a6f7-e677381ebe12" providerId="AD" clId="Web-{57DCA35A-BF09-4E18-9E24-631CC4E16843}" dt="2021-12-22T10:18:57.859" v="19"/>
          <ac:spMkLst>
            <pc:docMk/>
            <pc:sldMk cId="16783331" sldId="256"/>
            <ac:spMk id="18" creationId="{007891EC-4501-44ED-A8C8-B11B6DB767AB}"/>
          </ac:spMkLst>
        </pc:spChg>
        <pc:spChg chg="add">
          <ac:chgData name="Lucia Mesar" userId="S::lucia.mesar@skole.hr::f52de9ba-5d6c-4891-a6f7-e677381ebe12" providerId="AD" clId="Web-{57DCA35A-BF09-4E18-9E24-631CC4E16843}" dt="2021-12-22T10:18:57.859" v="19"/>
          <ac:spMkLst>
            <pc:docMk/>
            <pc:sldMk cId="16783331" sldId="256"/>
            <ac:spMk id="25" creationId="{A9286AD2-18A9-4868-A4E3-7A2097A20810}"/>
          </ac:spMkLst>
        </pc:spChg>
        <pc:picChg chg="mod ord">
          <ac:chgData name="Lucia Mesar" userId="S::lucia.mesar@skole.hr::f52de9ba-5d6c-4891-a6f7-e677381ebe12" providerId="AD" clId="Web-{57DCA35A-BF09-4E18-9E24-631CC4E16843}" dt="2021-12-22T10:18:57.859" v="19"/>
          <ac:picMkLst>
            <pc:docMk/>
            <pc:sldMk cId="16783331" sldId="256"/>
            <ac:picMk id="4" creationId="{1C573152-99B1-404D-8B7A-4B89C71FD865}"/>
          </ac:picMkLst>
        </pc:picChg>
        <pc:cxnChg chg="del">
          <ac:chgData name="Lucia Mesar" userId="S::lucia.mesar@skole.hr::f52de9ba-5d6c-4891-a6f7-e677381ebe12" providerId="AD" clId="Web-{57DCA35A-BF09-4E18-9E24-631CC4E16843}" dt="2021-12-22T10:11:23.363" v="0"/>
          <ac:cxnSpMkLst>
            <pc:docMk/>
            <pc:sldMk cId="16783331" sldId="256"/>
            <ac:cxnSpMk id="11" creationId="{E7A7CD63-7EC3-44F3-95D0-595C4019FF24}"/>
          </ac:cxnSpMkLst>
        </pc:cxnChg>
        <pc:cxnChg chg="add del">
          <ac:chgData name="Lucia Mesar" userId="S::lucia.mesar@skole.hr::f52de9ba-5d6c-4891-a6f7-e677381ebe12" providerId="AD" clId="Web-{57DCA35A-BF09-4E18-9E24-631CC4E16843}" dt="2021-12-22T10:18:57.859" v="19"/>
          <ac:cxnSpMkLst>
            <pc:docMk/>
            <pc:sldMk cId="16783331" sldId="256"/>
            <ac:cxnSpMk id="20" creationId="{34E5597F-CE67-4085-9548-E6A8036DA3BB}"/>
          </ac:cxnSpMkLst>
        </pc:cxnChg>
        <pc:cxnChg chg="add">
          <ac:chgData name="Lucia Mesar" userId="S::lucia.mesar@skole.hr::f52de9ba-5d6c-4891-a6f7-e677381ebe12" providerId="AD" clId="Web-{57DCA35A-BF09-4E18-9E24-631CC4E16843}" dt="2021-12-22T10:18:57.859" v="19"/>
          <ac:cxnSpMkLst>
            <pc:docMk/>
            <pc:sldMk cId="16783331" sldId="256"/>
            <ac:cxnSpMk id="27" creationId="{E7A7CD63-7EC3-44F3-95D0-595C4019FF24}"/>
          </ac:cxnSpMkLst>
        </pc:cxnChg>
      </pc:sldChg>
      <pc:sldChg chg="modSp new">
        <pc:chgData name="Lucia Mesar" userId="S::lucia.mesar@skole.hr::f52de9ba-5d6c-4891-a6f7-e677381ebe12" providerId="AD" clId="Web-{57DCA35A-BF09-4E18-9E24-631CC4E16843}" dt="2021-12-22T10:17:16.216" v="17" actId="20577"/>
        <pc:sldMkLst>
          <pc:docMk/>
          <pc:sldMk cId="3559023403" sldId="266"/>
        </pc:sldMkLst>
        <pc:spChg chg="mod">
          <ac:chgData name="Lucia Mesar" userId="S::lucia.mesar@skole.hr::f52de9ba-5d6c-4891-a6f7-e677381ebe12" providerId="AD" clId="Web-{57DCA35A-BF09-4E18-9E24-631CC4E16843}" dt="2021-12-22T10:15:33.682" v="15" actId="20577"/>
          <ac:spMkLst>
            <pc:docMk/>
            <pc:sldMk cId="3559023403" sldId="266"/>
            <ac:spMk id="2" creationId="{BC78395F-B9BE-4A78-8EE0-380F119D7701}"/>
          </ac:spMkLst>
        </pc:spChg>
        <pc:spChg chg="mod">
          <ac:chgData name="Lucia Mesar" userId="S::lucia.mesar@skole.hr::f52de9ba-5d6c-4891-a6f7-e677381ebe12" providerId="AD" clId="Web-{57DCA35A-BF09-4E18-9E24-631CC4E16843}" dt="2021-12-22T10:17:16.216" v="17" actId="20577"/>
          <ac:spMkLst>
            <pc:docMk/>
            <pc:sldMk cId="3559023403" sldId="266"/>
            <ac:spMk id="3" creationId="{54F705ED-F1D2-49B3-A5E8-4A3A61C249CD}"/>
          </ac:spMkLst>
        </pc:spChg>
      </pc:sldChg>
    </pc:docChg>
  </pc:docChgLst>
  <pc:docChgLst>
    <pc:chgData name="Lucia Mesar" userId="S::lucia.mesar@skole.hr::f52de9ba-5d6c-4891-a6f7-e677381ebe12" providerId="AD" clId="Web-{DB3100FD-1162-4CF0-AFD9-19241F8E02C1}"/>
    <pc:docChg chg="addSld delSld modSld addMainMaster delMainMaster">
      <pc:chgData name="Lucia Mesar" userId="S::lucia.mesar@skole.hr::f52de9ba-5d6c-4891-a6f7-e677381ebe12" providerId="AD" clId="Web-{DB3100FD-1162-4CF0-AFD9-19241F8E02C1}" dt="2021-12-21T17:11:31.872" v="788" actId="20577"/>
      <pc:docMkLst>
        <pc:docMk/>
      </pc:docMkLst>
      <pc:sldChg chg="addSp modSp new mod setBg modClrScheme chgLayout">
        <pc:chgData name="Lucia Mesar" userId="S::lucia.mesar@skole.hr::f52de9ba-5d6c-4891-a6f7-e677381ebe12" providerId="AD" clId="Web-{DB3100FD-1162-4CF0-AFD9-19241F8E02C1}" dt="2021-12-21T16:11:21.333" v="65" actId="1076"/>
        <pc:sldMkLst>
          <pc:docMk/>
          <pc:sldMk cId="16783331" sldId="256"/>
        </pc:sldMkLst>
        <pc:spChg chg="mod">
          <ac:chgData name="Lucia Mesar" userId="S::lucia.mesar@skole.hr::f52de9ba-5d6c-4891-a6f7-e677381ebe12" providerId="AD" clId="Web-{DB3100FD-1162-4CF0-AFD9-19241F8E02C1}" dt="2021-12-21T16:11:21.333" v="65" actId="1076"/>
          <ac:spMkLst>
            <pc:docMk/>
            <pc:sldMk cId="16783331" sldId="256"/>
            <ac:spMk id="2" creationId="{E398B191-5E47-44C7-95D2-C6929975FD50}"/>
          </ac:spMkLst>
        </pc:spChg>
        <pc:spChg chg="mod">
          <ac:chgData name="Lucia Mesar" userId="S::lucia.mesar@skole.hr::f52de9ba-5d6c-4891-a6f7-e677381ebe12" providerId="AD" clId="Web-{DB3100FD-1162-4CF0-AFD9-19241F8E02C1}" dt="2021-12-21T16:11:13.442" v="64"/>
          <ac:spMkLst>
            <pc:docMk/>
            <pc:sldMk cId="16783331" sldId="256"/>
            <ac:spMk id="3" creationId="{005C31A8-8EBF-4927-9034-879AA4F272B8}"/>
          </ac:spMkLst>
        </pc:spChg>
        <pc:spChg chg="add">
          <ac:chgData name="Lucia Mesar" userId="S::lucia.mesar@skole.hr::f52de9ba-5d6c-4891-a6f7-e677381ebe12" providerId="AD" clId="Web-{DB3100FD-1162-4CF0-AFD9-19241F8E02C1}" dt="2021-12-21T16:11:13.442" v="64"/>
          <ac:spMkLst>
            <pc:docMk/>
            <pc:sldMk cId="16783331" sldId="256"/>
            <ac:spMk id="9" creationId="{A9286AD2-18A9-4868-A4E3-7A2097A20810}"/>
          </ac:spMkLst>
        </pc:spChg>
        <pc:spChg chg="add">
          <ac:chgData name="Lucia Mesar" userId="S::lucia.mesar@skole.hr::f52de9ba-5d6c-4891-a6f7-e677381ebe12" providerId="AD" clId="Web-{DB3100FD-1162-4CF0-AFD9-19241F8E02C1}" dt="2021-12-21T16:11:13.442" v="64"/>
          <ac:spMkLst>
            <pc:docMk/>
            <pc:sldMk cId="16783331" sldId="256"/>
            <ac:spMk id="13" creationId="{B0A5E7FB-1FB5-4C57-9C8C-70E550767218}"/>
          </ac:spMkLst>
        </pc:spChg>
        <pc:picChg chg="add mod">
          <ac:chgData name="Lucia Mesar" userId="S::lucia.mesar@skole.hr::f52de9ba-5d6c-4891-a6f7-e677381ebe12" providerId="AD" clId="Web-{DB3100FD-1162-4CF0-AFD9-19241F8E02C1}" dt="2021-12-21T16:11:13.442" v="64"/>
          <ac:picMkLst>
            <pc:docMk/>
            <pc:sldMk cId="16783331" sldId="256"/>
            <ac:picMk id="4" creationId="{1C573152-99B1-404D-8B7A-4B89C71FD865}"/>
          </ac:picMkLst>
        </pc:picChg>
        <pc:cxnChg chg="add">
          <ac:chgData name="Lucia Mesar" userId="S::lucia.mesar@skole.hr::f52de9ba-5d6c-4891-a6f7-e677381ebe12" providerId="AD" clId="Web-{DB3100FD-1162-4CF0-AFD9-19241F8E02C1}" dt="2021-12-21T16:11:13.442" v="64"/>
          <ac:cxnSpMkLst>
            <pc:docMk/>
            <pc:sldMk cId="16783331" sldId="256"/>
            <ac:cxnSpMk id="11" creationId="{E7A7CD63-7EC3-44F3-95D0-595C4019FF24}"/>
          </ac:cxnSpMkLst>
        </pc:cxnChg>
      </pc:sldChg>
      <pc:sldChg chg="addSp modSp del">
        <pc:chgData name="Lucia Mesar" userId="S::lucia.mesar@skole.hr::f52de9ba-5d6c-4891-a6f7-e677381ebe12" providerId="AD" clId="Web-{DB3100FD-1162-4CF0-AFD9-19241F8E02C1}" dt="2021-12-21T16:04:10.262" v="7"/>
        <pc:sldMkLst>
          <pc:docMk/>
          <pc:sldMk cId="414714023" sldId="256"/>
        </pc:sldMkLst>
        <pc:spChg chg="mod">
          <ac:chgData name="Lucia Mesar" userId="S::lucia.mesar@skole.hr::f52de9ba-5d6c-4891-a6f7-e677381ebe12" providerId="AD" clId="Web-{DB3100FD-1162-4CF0-AFD9-19241F8E02C1}" dt="2021-12-21T16:02:45.151" v="4" actId="20577"/>
          <ac:spMkLst>
            <pc:docMk/>
            <pc:sldMk cId="414714023" sldId="256"/>
            <ac:spMk id="2" creationId="{00000000-0000-0000-0000-000000000000}"/>
          </ac:spMkLst>
        </pc:spChg>
        <pc:picChg chg="add mod">
          <ac:chgData name="Lucia Mesar" userId="S::lucia.mesar@skole.hr::f52de9ba-5d6c-4891-a6f7-e677381ebe12" providerId="AD" clId="Web-{DB3100FD-1162-4CF0-AFD9-19241F8E02C1}" dt="2021-12-21T16:03:58.809" v="6" actId="1076"/>
          <ac:picMkLst>
            <pc:docMk/>
            <pc:sldMk cId="414714023" sldId="256"/>
            <ac:picMk id="4" creationId="{10AB8D98-184A-492F-92CD-291715EFE808}"/>
          </ac:picMkLst>
        </pc:picChg>
      </pc:sldChg>
      <pc:sldChg chg="addSp delSp modSp new del mod setBg modClrScheme setClrOvrMap chgLayout">
        <pc:chgData name="Lucia Mesar" userId="S::lucia.mesar@skole.hr::f52de9ba-5d6c-4891-a6f7-e677381ebe12" providerId="AD" clId="Web-{DB3100FD-1162-4CF0-AFD9-19241F8E02C1}" dt="2021-12-21T16:10:20.301" v="52"/>
        <pc:sldMkLst>
          <pc:docMk/>
          <pc:sldMk cId="3793209104" sldId="256"/>
        </pc:sldMkLst>
        <pc:spChg chg="mod">
          <ac:chgData name="Lucia Mesar" userId="S::lucia.mesar@skole.hr::f52de9ba-5d6c-4891-a6f7-e677381ebe12" providerId="AD" clId="Web-{DB3100FD-1162-4CF0-AFD9-19241F8E02C1}" dt="2021-12-21T16:09:21.862" v="37"/>
          <ac:spMkLst>
            <pc:docMk/>
            <pc:sldMk cId="3793209104" sldId="256"/>
            <ac:spMk id="2" creationId="{EA0B4DBA-F71A-466B-B97E-3729740B3DE8}"/>
          </ac:spMkLst>
        </pc:spChg>
        <pc:spChg chg="mod">
          <ac:chgData name="Lucia Mesar" userId="S::lucia.mesar@skole.hr::f52de9ba-5d6c-4891-a6f7-e677381ebe12" providerId="AD" clId="Web-{DB3100FD-1162-4CF0-AFD9-19241F8E02C1}" dt="2021-12-21T16:09:42.487" v="49" actId="20577"/>
          <ac:spMkLst>
            <pc:docMk/>
            <pc:sldMk cId="3793209104" sldId="256"/>
            <ac:spMk id="3" creationId="{6030E86D-3E4E-406C-84AA-E6F081205BE7}"/>
          </ac:spMkLst>
        </pc:spChg>
        <pc:spChg chg="add del">
          <ac:chgData name="Lucia Mesar" userId="S::lucia.mesar@skole.hr::f52de9ba-5d6c-4891-a6f7-e677381ebe12" providerId="AD" clId="Web-{DB3100FD-1162-4CF0-AFD9-19241F8E02C1}" dt="2021-12-21T16:07:31.610" v="16"/>
          <ac:spMkLst>
            <pc:docMk/>
            <pc:sldMk cId="3793209104" sldId="256"/>
            <ac:spMk id="9" creationId="{9089EED9-F54D-4F20-A2C6-949DE4176959}"/>
          </ac:spMkLst>
        </pc:spChg>
        <pc:spChg chg="add del">
          <ac:chgData name="Lucia Mesar" userId="S::lucia.mesar@skole.hr::f52de9ba-5d6c-4891-a6f7-e677381ebe12" providerId="AD" clId="Web-{DB3100FD-1162-4CF0-AFD9-19241F8E02C1}" dt="2021-12-21T16:07:31.610" v="16"/>
          <ac:spMkLst>
            <pc:docMk/>
            <pc:sldMk cId="3793209104" sldId="256"/>
            <ac:spMk id="11" creationId="{EB1B078B-B000-44F9-B571-4AF20E88C141}"/>
          </ac:spMkLst>
        </pc:spChg>
        <pc:spChg chg="add del">
          <ac:chgData name="Lucia Mesar" userId="S::lucia.mesar@skole.hr::f52de9ba-5d6c-4891-a6f7-e677381ebe12" providerId="AD" clId="Web-{DB3100FD-1162-4CF0-AFD9-19241F8E02C1}" dt="2021-12-21T16:07:31.610" v="16"/>
          <ac:spMkLst>
            <pc:docMk/>
            <pc:sldMk cId="3793209104" sldId="256"/>
            <ac:spMk id="13" creationId="{B5AAC39E-8294-44DC-AB9F-2B9F22C397E1}"/>
          </ac:spMkLst>
        </pc:spChg>
        <pc:spChg chg="add del">
          <ac:chgData name="Lucia Mesar" userId="S::lucia.mesar@skole.hr::f52de9ba-5d6c-4891-a6f7-e677381ebe12" providerId="AD" clId="Web-{DB3100FD-1162-4CF0-AFD9-19241F8E02C1}" dt="2021-12-21T16:07:31.610" v="16"/>
          <ac:spMkLst>
            <pc:docMk/>
            <pc:sldMk cId="3793209104" sldId="256"/>
            <ac:spMk id="15" creationId="{BB4C4539-396B-4D77-B418-A202FDAB0524}"/>
          </ac:spMkLst>
        </pc:spChg>
        <pc:spChg chg="add del">
          <ac:chgData name="Lucia Mesar" userId="S::lucia.mesar@skole.hr::f52de9ba-5d6c-4891-a6f7-e677381ebe12" providerId="AD" clId="Web-{DB3100FD-1162-4CF0-AFD9-19241F8E02C1}" dt="2021-12-21T16:07:31.610" v="16"/>
          <ac:spMkLst>
            <pc:docMk/>
            <pc:sldMk cId="3793209104" sldId="256"/>
            <ac:spMk id="17" creationId="{F669F220-DD76-466C-87A6-5024673C4556}"/>
          </ac:spMkLst>
        </pc:spChg>
        <pc:spChg chg="add del">
          <ac:chgData name="Lucia Mesar" userId="S::lucia.mesar@skole.hr::f52de9ba-5d6c-4891-a6f7-e677381ebe12" providerId="AD" clId="Web-{DB3100FD-1162-4CF0-AFD9-19241F8E02C1}" dt="2021-12-21T16:09:05.455" v="35"/>
          <ac:spMkLst>
            <pc:docMk/>
            <pc:sldMk cId="3793209104" sldId="256"/>
            <ac:spMk id="22" creationId="{A643B7E8-B361-4A91-A7A5-07418CFCF9E5}"/>
          </ac:spMkLst>
        </pc:spChg>
        <pc:spChg chg="add del">
          <ac:chgData name="Lucia Mesar" userId="S::lucia.mesar@skole.hr::f52de9ba-5d6c-4891-a6f7-e677381ebe12" providerId="AD" clId="Web-{DB3100FD-1162-4CF0-AFD9-19241F8E02C1}" dt="2021-12-21T16:09:05.455" v="35"/>
          <ac:spMkLst>
            <pc:docMk/>
            <pc:sldMk cId="3793209104" sldId="256"/>
            <ac:spMk id="24" creationId="{D7A74E93-DAA8-4661-8F23-0F48710EAF4A}"/>
          </ac:spMkLst>
        </pc:spChg>
        <pc:spChg chg="add del">
          <ac:chgData name="Lucia Mesar" userId="S::lucia.mesar@skole.hr::f52de9ba-5d6c-4891-a6f7-e677381ebe12" providerId="AD" clId="Web-{DB3100FD-1162-4CF0-AFD9-19241F8E02C1}" dt="2021-12-21T16:09:05.455" v="35"/>
          <ac:spMkLst>
            <pc:docMk/>
            <pc:sldMk cId="3793209104" sldId="256"/>
            <ac:spMk id="26" creationId="{FF212E38-C041-49D9-9236-29FF44B27E1B}"/>
          </ac:spMkLst>
        </pc:spChg>
        <pc:spChg chg="add del">
          <ac:chgData name="Lucia Mesar" userId="S::lucia.mesar@skole.hr::f52de9ba-5d6c-4891-a6f7-e677381ebe12" providerId="AD" clId="Web-{DB3100FD-1162-4CF0-AFD9-19241F8E02C1}" dt="2021-12-21T16:09:05.455" v="35"/>
          <ac:spMkLst>
            <pc:docMk/>
            <pc:sldMk cId="3793209104" sldId="256"/>
            <ac:spMk id="28" creationId="{790391D1-AA86-467F-A77E-0606FCCCD29B}"/>
          </ac:spMkLst>
        </pc:spChg>
        <pc:spChg chg="add del">
          <ac:chgData name="Lucia Mesar" userId="S::lucia.mesar@skole.hr::f52de9ba-5d6c-4891-a6f7-e677381ebe12" providerId="AD" clId="Web-{DB3100FD-1162-4CF0-AFD9-19241F8E02C1}" dt="2021-12-21T16:09:21.862" v="37"/>
          <ac:spMkLst>
            <pc:docMk/>
            <pc:sldMk cId="3793209104" sldId="256"/>
            <ac:spMk id="39" creationId="{6CA2C65D-0168-1245-86C8-62A8A6F7B813}"/>
          </ac:spMkLst>
        </pc:spChg>
        <pc:spChg chg="add del">
          <ac:chgData name="Lucia Mesar" userId="S::lucia.mesar@skole.hr::f52de9ba-5d6c-4891-a6f7-e677381ebe12" providerId="AD" clId="Web-{DB3100FD-1162-4CF0-AFD9-19241F8E02C1}" dt="2021-12-21T16:09:21.862" v="37"/>
          <ac:spMkLst>
            <pc:docMk/>
            <pc:sldMk cId="3793209104" sldId="256"/>
            <ac:spMk id="41" creationId="{4029224B-C0FC-EC47-B248-0D4271BC7FC3}"/>
          </ac:spMkLst>
        </pc:spChg>
        <pc:spChg chg="add del">
          <ac:chgData name="Lucia Mesar" userId="S::lucia.mesar@skole.hr::f52de9ba-5d6c-4891-a6f7-e677381ebe12" providerId="AD" clId="Web-{DB3100FD-1162-4CF0-AFD9-19241F8E02C1}" dt="2021-12-21T16:09:21.862" v="37"/>
          <ac:spMkLst>
            <pc:docMk/>
            <pc:sldMk cId="3793209104" sldId="256"/>
            <ac:spMk id="43" creationId="{755E9273-3717-C94C-9BFF-75E87E47C46A}"/>
          </ac:spMkLst>
        </pc:spChg>
        <pc:spChg chg="add">
          <ac:chgData name="Lucia Mesar" userId="S::lucia.mesar@skole.hr::f52de9ba-5d6c-4891-a6f7-e677381ebe12" providerId="AD" clId="Web-{DB3100FD-1162-4CF0-AFD9-19241F8E02C1}" dt="2021-12-21T16:09:21.862" v="37"/>
          <ac:spMkLst>
            <pc:docMk/>
            <pc:sldMk cId="3793209104" sldId="256"/>
            <ac:spMk id="48" creationId="{0671A8AE-40A1-4631-A6B8-581AFF065482}"/>
          </ac:spMkLst>
        </pc:spChg>
        <pc:spChg chg="add">
          <ac:chgData name="Lucia Mesar" userId="S::lucia.mesar@skole.hr::f52de9ba-5d6c-4891-a6f7-e677381ebe12" providerId="AD" clId="Web-{DB3100FD-1162-4CF0-AFD9-19241F8E02C1}" dt="2021-12-21T16:09:21.862" v="37"/>
          <ac:spMkLst>
            <pc:docMk/>
            <pc:sldMk cId="3793209104" sldId="256"/>
            <ac:spMk id="50" creationId="{A44CD100-6267-4E62-AA64-2182A3A6A1C0}"/>
          </ac:spMkLst>
        </pc:spChg>
        <pc:spChg chg="add">
          <ac:chgData name="Lucia Mesar" userId="S::lucia.mesar@skole.hr::f52de9ba-5d6c-4891-a6f7-e677381ebe12" providerId="AD" clId="Web-{DB3100FD-1162-4CF0-AFD9-19241F8E02C1}" dt="2021-12-21T16:09:21.862" v="37"/>
          <ac:spMkLst>
            <pc:docMk/>
            <pc:sldMk cId="3793209104" sldId="256"/>
            <ac:spMk id="52" creationId="{AF2F604E-43BE-4DC3-B983-E071523364F8}"/>
          </ac:spMkLst>
        </pc:spChg>
        <pc:spChg chg="add">
          <ac:chgData name="Lucia Mesar" userId="S::lucia.mesar@skole.hr::f52de9ba-5d6c-4891-a6f7-e677381ebe12" providerId="AD" clId="Web-{DB3100FD-1162-4CF0-AFD9-19241F8E02C1}" dt="2021-12-21T16:09:21.862" v="37"/>
          <ac:spMkLst>
            <pc:docMk/>
            <pc:sldMk cId="3793209104" sldId="256"/>
            <ac:spMk id="54" creationId="{08C9B587-E65E-4B52-B37C-ABEBB6E87928}"/>
          </ac:spMkLst>
        </pc:spChg>
        <pc:picChg chg="add mod ord">
          <ac:chgData name="Lucia Mesar" userId="S::lucia.mesar@skole.hr::f52de9ba-5d6c-4891-a6f7-e677381ebe12" providerId="AD" clId="Web-{DB3100FD-1162-4CF0-AFD9-19241F8E02C1}" dt="2021-12-21T16:09:21.862" v="37"/>
          <ac:picMkLst>
            <pc:docMk/>
            <pc:sldMk cId="3793209104" sldId="256"/>
            <ac:picMk id="4" creationId="{26E5AABE-485A-4577-97F8-CFA9580C4B4B}"/>
          </ac:picMkLst>
        </pc:picChg>
        <pc:cxnChg chg="add del">
          <ac:chgData name="Lucia Mesar" userId="S::lucia.mesar@skole.hr::f52de9ba-5d6c-4891-a6f7-e677381ebe12" providerId="AD" clId="Web-{DB3100FD-1162-4CF0-AFD9-19241F8E02C1}" dt="2021-12-21T16:09:05.455" v="35"/>
          <ac:cxnSpMkLst>
            <pc:docMk/>
            <pc:sldMk cId="3793209104" sldId="256"/>
            <ac:cxnSpMk id="30" creationId="{4A430F17-C7B1-40FD-89FA-55002B663697}"/>
          </ac:cxnSpMkLst>
        </pc:cxnChg>
        <pc:cxnChg chg="add del">
          <ac:chgData name="Lucia Mesar" userId="S::lucia.mesar@skole.hr::f52de9ba-5d6c-4891-a6f7-e677381ebe12" providerId="AD" clId="Web-{DB3100FD-1162-4CF0-AFD9-19241F8E02C1}" dt="2021-12-21T16:09:05.455" v="35"/>
          <ac:cxnSpMkLst>
            <pc:docMk/>
            <pc:sldMk cId="3793209104" sldId="256"/>
            <ac:cxnSpMk id="32" creationId="{03EAAD29-514C-4272-AA97-D2DCEB35B696}"/>
          </ac:cxnSpMkLst>
        </pc:cxnChg>
        <pc:cxnChg chg="add del">
          <ac:chgData name="Lucia Mesar" userId="S::lucia.mesar@skole.hr::f52de9ba-5d6c-4891-a6f7-e677381ebe12" providerId="AD" clId="Web-{DB3100FD-1162-4CF0-AFD9-19241F8E02C1}" dt="2021-12-21T16:09:05.455" v="35"/>
          <ac:cxnSpMkLst>
            <pc:docMk/>
            <pc:sldMk cId="3793209104" sldId="256"/>
            <ac:cxnSpMk id="34" creationId="{E080894D-F290-4DF4-82A7-905285A7E129}"/>
          </ac:cxnSpMkLst>
        </pc:cxnChg>
      </pc:sldChg>
      <pc:sldChg chg="new del">
        <pc:chgData name="Lucia Mesar" userId="S::lucia.mesar@skole.hr::f52de9ba-5d6c-4891-a6f7-e677381ebe12" providerId="AD" clId="Web-{DB3100FD-1162-4CF0-AFD9-19241F8E02C1}" dt="2021-12-21T16:10:16.972" v="51"/>
        <pc:sldMkLst>
          <pc:docMk/>
          <pc:sldMk cId="1441791896" sldId="257"/>
        </pc:sldMkLst>
      </pc:sldChg>
      <pc:sldChg chg="addSp delSp modSp new mod setBg">
        <pc:chgData name="Lucia Mesar" userId="S::lucia.mesar@skole.hr::f52de9ba-5d6c-4891-a6f7-e677381ebe12" providerId="AD" clId="Web-{DB3100FD-1162-4CF0-AFD9-19241F8E02C1}" dt="2021-12-21T16:20:36.594" v="214" actId="1076"/>
        <pc:sldMkLst>
          <pc:docMk/>
          <pc:sldMk cId="3290740324" sldId="257"/>
        </pc:sldMkLst>
        <pc:spChg chg="mod">
          <ac:chgData name="Lucia Mesar" userId="S::lucia.mesar@skole.hr::f52de9ba-5d6c-4891-a6f7-e677381ebe12" providerId="AD" clId="Web-{DB3100FD-1162-4CF0-AFD9-19241F8E02C1}" dt="2021-12-21T16:18:47.607" v="190"/>
          <ac:spMkLst>
            <pc:docMk/>
            <pc:sldMk cId="3290740324" sldId="257"/>
            <ac:spMk id="2" creationId="{B3FA6498-47AA-4E41-A166-DA171FBB916C}"/>
          </ac:spMkLst>
        </pc:spChg>
        <pc:spChg chg="mod ord">
          <ac:chgData name="Lucia Mesar" userId="S::lucia.mesar@skole.hr::f52de9ba-5d6c-4891-a6f7-e677381ebe12" providerId="AD" clId="Web-{DB3100FD-1162-4CF0-AFD9-19241F8E02C1}" dt="2021-12-21T16:20:36.594" v="214" actId="1076"/>
          <ac:spMkLst>
            <pc:docMk/>
            <pc:sldMk cId="3290740324" sldId="257"/>
            <ac:spMk id="3" creationId="{83C11932-C8C2-499E-A739-0579C8BF747E}"/>
          </ac:spMkLst>
        </pc:spChg>
        <pc:spChg chg="add del">
          <ac:chgData name="Lucia Mesar" userId="S::lucia.mesar@skole.hr::f52de9ba-5d6c-4891-a6f7-e677381ebe12" providerId="AD" clId="Web-{DB3100FD-1162-4CF0-AFD9-19241F8E02C1}" dt="2021-12-21T16:20:20.406" v="212"/>
          <ac:spMkLst>
            <pc:docMk/>
            <pc:sldMk cId="3290740324" sldId="257"/>
            <ac:spMk id="9" creationId="{67B74F2B-9534-4540-96B0-5C8E958B940F}"/>
          </ac:spMkLst>
        </pc:spChg>
        <pc:spChg chg="add del">
          <ac:chgData name="Lucia Mesar" userId="S::lucia.mesar@skole.hr::f52de9ba-5d6c-4891-a6f7-e677381ebe12" providerId="AD" clId="Web-{DB3100FD-1162-4CF0-AFD9-19241F8E02C1}" dt="2021-12-21T16:20:20.406" v="212"/>
          <ac:spMkLst>
            <pc:docMk/>
            <pc:sldMk cId="3290740324" sldId="257"/>
            <ac:spMk id="13" creationId="{C1B60310-C5C3-46A0-A452-2A0B008434DA}"/>
          </ac:spMkLst>
        </pc:spChg>
        <pc:spChg chg="add">
          <ac:chgData name="Lucia Mesar" userId="S::lucia.mesar@skole.hr::f52de9ba-5d6c-4891-a6f7-e677381ebe12" providerId="AD" clId="Web-{DB3100FD-1162-4CF0-AFD9-19241F8E02C1}" dt="2021-12-21T16:20:20.406" v="212"/>
          <ac:spMkLst>
            <pc:docMk/>
            <pc:sldMk cId="3290740324" sldId="257"/>
            <ac:spMk id="18" creationId="{67B74F2B-9534-4540-96B0-5C8E958B940F}"/>
          </ac:spMkLst>
        </pc:spChg>
        <pc:spChg chg="add">
          <ac:chgData name="Lucia Mesar" userId="S::lucia.mesar@skole.hr::f52de9ba-5d6c-4891-a6f7-e677381ebe12" providerId="AD" clId="Web-{DB3100FD-1162-4CF0-AFD9-19241F8E02C1}" dt="2021-12-21T16:20:20.406" v="212"/>
          <ac:spMkLst>
            <pc:docMk/>
            <pc:sldMk cId="3290740324" sldId="257"/>
            <ac:spMk id="22" creationId="{C1B60310-C5C3-46A0-A452-2A0B008434DA}"/>
          </ac:spMkLst>
        </pc:spChg>
        <pc:picChg chg="add mod">
          <ac:chgData name="Lucia Mesar" userId="S::lucia.mesar@skole.hr::f52de9ba-5d6c-4891-a6f7-e677381ebe12" providerId="AD" clId="Web-{DB3100FD-1162-4CF0-AFD9-19241F8E02C1}" dt="2021-12-21T16:18:47.607" v="190"/>
          <ac:picMkLst>
            <pc:docMk/>
            <pc:sldMk cId="3290740324" sldId="257"/>
            <ac:picMk id="4" creationId="{3A034F51-693C-485D-9852-14DE47A57507}"/>
          </ac:picMkLst>
        </pc:picChg>
        <pc:cxnChg chg="add del">
          <ac:chgData name="Lucia Mesar" userId="S::lucia.mesar@skole.hr::f52de9ba-5d6c-4891-a6f7-e677381ebe12" providerId="AD" clId="Web-{DB3100FD-1162-4CF0-AFD9-19241F8E02C1}" dt="2021-12-21T16:20:20.406" v="212"/>
          <ac:cxnSpMkLst>
            <pc:docMk/>
            <pc:sldMk cId="3290740324" sldId="257"/>
            <ac:cxnSpMk id="11" creationId="{33BECB2B-2CFA-412C-880F-C4B60974936F}"/>
          </ac:cxnSpMkLst>
        </pc:cxnChg>
        <pc:cxnChg chg="add">
          <ac:chgData name="Lucia Mesar" userId="S::lucia.mesar@skole.hr::f52de9ba-5d6c-4891-a6f7-e677381ebe12" providerId="AD" clId="Web-{DB3100FD-1162-4CF0-AFD9-19241F8E02C1}" dt="2021-12-21T16:20:20.406" v="212"/>
          <ac:cxnSpMkLst>
            <pc:docMk/>
            <pc:sldMk cId="3290740324" sldId="257"/>
            <ac:cxnSpMk id="20" creationId="{33BECB2B-2CFA-412C-880F-C4B60974936F}"/>
          </ac:cxnSpMkLst>
        </pc:cxnChg>
      </pc:sldChg>
      <pc:sldChg chg="addSp delSp modSp new">
        <pc:chgData name="Lucia Mesar" userId="S::lucia.mesar@skole.hr::f52de9ba-5d6c-4891-a6f7-e677381ebe12" providerId="AD" clId="Web-{DB3100FD-1162-4CF0-AFD9-19241F8E02C1}" dt="2021-12-21T16:30:42.512" v="334" actId="20577"/>
        <pc:sldMkLst>
          <pc:docMk/>
          <pc:sldMk cId="863666520" sldId="258"/>
        </pc:sldMkLst>
        <pc:spChg chg="mod">
          <ac:chgData name="Lucia Mesar" userId="S::lucia.mesar@skole.hr::f52de9ba-5d6c-4891-a6f7-e677381ebe12" providerId="AD" clId="Web-{DB3100FD-1162-4CF0-AFD9-19241F8E02C1}" dt="2021-12-21T16:21:06.501" v="219" actId="20577"/>
          <ac:spMkLst>
            <pc:docMk/>
            <pc:sldMk cId="863666520" sldId="258"/>
            <ac:spMk id="2" creationId="{DFDE9034-143E-4A35-AEE4-2AAFE45F9049}"/>
          </ac:spMkLst>
        </pc:spChg>
        <pc:spChg chg="del">
          <ac:chgData name="Lucia Mesar" userId="S::lucia.mesar@skole.hr::f52de9ba-5d6c-4891-a6f7-e677381ebe12" providerId="AD" clId="Web-{DB3100FD-1162-4CF0-AFD9-19241F8E02C1}" dt="2021-12-21T16:22:23.002" v="220"/>
          <ac:spMkLst>
            <pc:docMk/>
            <pc:sldMk cId="863666520" sldId="258"/>
            <ac:spMk id="3" creationId="{CD58A380-6BE7-482E-A398-BA2EB3570AFA}"/>
          </ac:spMkLst>
        </pc:spChg>
        <pc:spChg chg="add del mod">
          <ac:chgData name="Lucia Mesar" userId="S::lucia.mesar@skole.hr::f52de9ba-5d6c-4891-a6f7-e677381ebe12" providerId="AD" clId="Web-{DB3100FD-1162-4CF0-AFD9-19241F8E02C1}" dt="2021-12-21T16:28:50.603" v="302"/>
          <ac:spMkLst>
            <pc:docMk/>
            <pc:sldMk cId="863666520" sldId="258"/>
            <ac:spMk id="7" creationId="{4CDEC41C-1E38-414E-8BBA-436E28D19E6D}"/>
          </ac:spMkLst>
        </pc:spChg>
        <pc:spChg chg="add mod">
          <ac:chgData name="Lucia Mesar" userId="S::lucia.mesar@skole.hr::f52de9ba-5d6c-4891-a6f7-e677381ebe12" providerId="AD" clId="Web-{DB3100FD-1162-4CF0-AFD9-19241F8E02C1}" dt="2021-12-21T16:28:24.415" v="297" actId="1076"/>
          <ac:spMkLst>
            <pc:docMk/>
            <pc:sldMk cId="863666520" sldId="258"/>
            <ac:spMk id="8" creationId="{2997D6D7-8240-457A-9C7B-E2513FB333AB}"/>
          </ac:spMkLst>
        </pc:spChg>
        <pc:spChg chg="add mod">
          <ac:chgData name="Lucia Mesar" userId="S::lucia.mesar@skole.hr::f52de9ba-5d6c-4891-a6f7-e677381ebe12" providerId="AD" clId="Web-{DB3100FD-1162-4CF0-AFD9-19241F8E02C1}" dt="2021-12-21T16:30:42.512" v="334" actId="20577"/>
          <ac:spMkLst>
            <pc:docMk/>
            <pc:sldMk cId="863666520" sldId="258"/>
            <ac:spMk id="9" creationId="{B28663AA-0E2C-4ABC-AFDB-D4FC01982574}"/>
          </ac:spMkLst>
        </pc:spChg>
        <pc:spChg chg="add mod">
          <ac:chgData name="Lucia Mesar" userId="S::lucia.mesar@skole.hr::f52de9ba-5d6c-4891-a6f7-e677381ebe12" providerId="AD" clId="Web-{DB3100FD-1162-4CF0-AFD9-19241F8E02C1}" dt="2021-12-21T16:29:05.432" v="306" actId="20577"/>
          <ac:spMkLst>
            <pc:docMk/>
            <pc:sldMk cId="863666520" sldId="258"/>
            <ac:spMk id="10" creationId="{E204005B-FC6E-47BE-A260-C67F1F606B64}"/>
          </ac:spMkLst>
        </pc:spChg>
        <pc:spChg chg="add mod">
          <ac:chgData name="Lucia Mesar" userId="S::lucia.mesar@skole.hr::f52de9ba-5d6c-4891-a6f7-e677381ebe12" providerId="AD" clId="Web-{DB3100FD-1162-4CF0-AFD9-19241F8E02C1}" dt="2021-12-21T16:30:17.996" v="328" actId="14100"/>
          <ac:spMkLst>
            <pc:docMk/>
            <pc:sldMk cId="863666520" sldId="258"/>
            <ac:spMk id="11" creationId="{63915502-DD09-4520-837A-802F1172F69F}"/>
          </ac:spMkLst>
        </pc:spChg>
        <pc:spChg chg="add del">
          <ac:chgData name="Lucia Mesar" userId="S::lucia.mesar@skole.hr::f52de9ba-5d6c-4891-a6f7-e677381ebe12" providerId="AD" clId="Web-{DB3100FD-1162-4CF0-AFD9-19241F8E02C1}" dt="2021-12-21T16:29:26.198" v="309"/>
          <ac:spMkLst>
            <pc:docMk/>
            <pc:sldMk cId="863666520" sldId="258"/>
            <ac:spMk id="12" creationId="{63915502-DD09-4520-837A-802F1172F69F}"/>
          </ac:spMkLst>
        </pc:spChg>
        <pc:picChg chg="add mod ord">
          <ac:chgData name="Lucia Mesar" userId="S::lucia.mesar@skole.hr::f52de9ba-5d6c-4891-a6f7-e677381ebe12" providerId="AD" clId="Web-{DB3100FD-1162-4CF0-AFD9-19241F8E02C1}" dt="2021-12-21T16:22:26.393" v="221" actId="1076"/>
          <ac:picMkLst>
            <pc:docMk/>
            <pc:sldMk cId="863666520" sldId="258"/>
            <ac:picMk id="4" creationId="{1306CEE3-2B7E-4F3B-A7E8-8537266BC1D9}"/>
          </ac:picMkLst>
        </pc:picChg>
        <pc:picChg chg="add mod">
          <ac:chgData name="Lucia Mesar" userId="S::lucia.mesar@skole.hr::f52de9ba-5d6c-4891-a6f7-e677381ebe12" providerId="AD" clId="Web-{DB3100FD-1162-4CF0-AFD9-19241F8E02C1}" dt="2021-12-21T16:23:31.410" v="223" actId="1076"/>
          <ac:picMkLst>
            <pc:docMk/>
            <pc:sldMk cId="863666520" sldId="258"/>
            <ac:picMk id="5" creationId="{869BA01A-360C-4312-BA84-39B6E3038A73}"/>
          </ac:picMkLst>
        </pc:picChg>
        <pc:picChg chg="add mod">
          <ac:chgData name="Lucia Mesar" userId="S::lucia.mesar@skole.hr::f52de9ba-5d6c-4891-a6f7-e677381ebe12" providerId="AD" clId="Web-{DB3100FD-1162-4CF0-AFD9-19241F8E02C1}" dt="2021-12-21T16:24:00.160" v="225" actId="1076"/>
          <ac:picMkLst>
            <pc:docMk/>
            <pc:sldMk cId="863666520" sldId="258"/>
            <ac:picMk id="6" creationId="{D30AA6AD-1B83-48D0-8F11-076FD65CA0AA}"/>
          </ac:picMkLst>
        </pc:picChg>
      </pc:sldChg>
      <pc:sldChg chg="addSp delSp modSp new mod setBg">
        <pc:chgData name="Lucia Mesar" userId="S::lucia.mesar@skole.hr::f52de9ba-5d6c-4891-a6f7-e677381ebe12" providerId="AD" clId="Web-{DB3100FD-1162-4CF0-AFD9-19241F8E02C1}" dt="2021-12-21T16:46:27.358" v="476" actId="20577"/>
        <pc:sldMkLst>
          <pc:docMk/>
          <pc:sldMk cId="736349336" sldId="259"/>
        </pc:sldMkLst>
        <pc:spChg chg="mod">
          <ac:chgData name="Lucia Mesar" userId="S::lucia.mesar@skole.hr::f52de9ba-5d6c-4891-a6f7-e677381ebe12" providerId="AD" clId="Web-{DB3100FD-1162-4CF0-AFD9-19241F8E02C1}" dt="2021-12-21T16:45:28.623" v="466" actId="20577"/>
          <ac:spMkLst>
            <pc:docMk/>
            <pc:sldMk cId="736349336" sldId="259"/>
            <ac:spMk id="2" creationId="{A4027E3F-4F46-488F-B4E6-83FF4F256D4C}"/>
          </ac:spMkLst>
        </pc:spChg>
        <pc:spChg chg="mod">
          <ac:chgData name="Lucia Mesar" userId="S::lucia.mesar@skole.hr::f52de9ba-5d6c-4891-a6f7-e677381ebe12" providerId="AD" clId="Web-{DB3100FD-1162-4CF0-AFD9-19241F8E02C1}" dt="2021-12-21T16:46:27.358" v="476" actId="20577"/>
          <ac:spMkLst>
            <pc:docMk/>
            <pc:sldMk cId="736349336" sldId="259"/>
            <ac:spMk id="3" creationId="{6E689338-EC71-4C99-9ED1-72010EDAB4CB}"/>
          </ac:spMkLst>
        </pc:spChg>
        <pc:spChg chg="add del">
          <ac:chgData name="Lucia Mesar" userId="S::lucia.mesar@skole.hr::f52de9ba-5d6c-4891-a6f7-e677381ebe12" providerId="AD" clId="Web-{DB3100FD-1162-4CF0-AFD9-19241F8E02C1}" dt="2021-12-21T16:43:14.823" v="442"/>
          <ac:spMkLst>
            <pc:docMk/>
            <pc:sldMk cId="736349336" sldId="259"/>
            <ac:spMk id="9" creationId="{13BCCAE5-A35B-4B66-A4A7-E23C34A403A4}"/>
          </ac:spMkLst>
        </pc:spChg>
        <pc:spChg chg="add del">
          <ac:chgData name="Lucia Mesar" userId="S::lucia.mesar@skole.hr::f52de9ba-5d6c-4891-a6f7-e677381ebe12" providerId="AD" clId="Web-{DB3100FD-1162-4CF0-AFD9-19241F8E02C1}" dt="2021-12-21T16:43:14.823" v="442"/>
          <ac:spMkLst>
            <pc:docMk/>
            <pc:sldMk cId="736349336" sldId="259"/>
            <ac:spMk id="13" creationId="{FEC9799F-A0B8-45B9-8164-71F2838922CE}"/>
          </ac:spMkLst>
        </pc:spChg>
        <pc:spChg chg="add del">
          <ac:chgData name="Lucia Mesar" userId="S::lucia.mesar@skole.hr::f52de9ba-5d6c-4891-a6f7-e677381ebe12" providerId="AD" clId="Web-{DB3100FD-1162-4CF0-AFD9-19241F8E02C1}" dt="2021-12-21T16:43:41.246" v="453"/>
          <ac:spMkLst>
            <pc:docMk/>
            <pc:sldMk cId="736349336" sldId="259"/>
            <ac:spMk id="18" creationId="{13BCCAE5-A35B-4B66-A4A7-E23C34A403A4}"/>
          </ac:spMkLst>
        </pc:spChg>
        <pc:spChg chg="add del">
          <ac:chgData name="Lucia Mesar" userId="S::lucia.mesar@skole.hr::f52de9ba-5d6c-4891-a6f7-e677381ebe12" providerId="AD" clId="Web-{DB3100FD-1162-4CF0-AFD9-19241F8E02C1}" dt="2021-12-21T16:43:41.246" v="453"/>
          <ac:spMkLst>
            <pc:docMk/>
            <pc:sldMk cId="736349336" sldId="259"/>
            <ac:spMk id="22" creationId="{FEC9799F-A0B8-45B9-8164-71F2838922CE}"/>
          </ac:spMkLst>
        </pc:spChg>
        <pc:spChg chg="add del">
          <ac:chgData name="Lucia Mesar" userId="S::lucia.mesar@skole.hr::f52de9ba-5d6c-4891-a6f7-e677381ebe12" providerId="AD" clId="Web-{DB3100FD-1162-4CF0-AFD9-19241F8E02C1}" dt="2021-12-21T16:44:56.294" v="462"/>
          <ac:spMkLst>
            <pc:docMk/>
            <pc:sldMk cId="736349336" sldId="259"/>
            <ac:spMk id="27" creationId="{13BCCAE5-A35B-4B66-A4A7-E23C34A403A4}"/>
          </ac:spMkLst>
        </pc:spChg>
        <pc:spChg chg="add del">
          <ac:chgData name="Lucia Mesar" userId="S::lucia.mesar@skole.hr::f52de9ba-5d6c-4891-a6f7-e677381ebe12" providerId="AD" clId="Web-{DB3100FD-1162-4CF0-AFD9-19241F8E02C1}" dt="2021-12-21T16:44:56.294" v="462"/>
          <ac:spMkLst>
            <pc:docMk/>
            <pc:sldMk cId="736349336" sldId="259"/>
            <ac:spMk id="31" creationId="{FEC9799F-A0B8-45B9-8164-71F2838922CE}"/>
          </ac:spMkLst>
        </pc:spChg>
        <pc:spChg chg="add">
          <ac:chgData name="Lucia Mesar" userId="S::lucia.mesar@skole.hr::f52de9ba-5d6c-4891-a6f7-e677381ebe12" providerId="AD" clId="Web-{DB3100FD-1162-4CF0-AFD9-19241F8E02C1}" dt="2021-12-21T16:44:56.294" v="462"/>
          <ac:spMkLst>
            <pc:docMk/>
            <pc:sldMk cId="736349336" sldId="259"/>
            <ac:spMk id="36" creationId="{13BCCAE5-A35B-4B66-A4A7-E23C34A403A4}"/>
          </ac:spMkLst>
        </pc:spChg>
        <pc:spChg chg="add">
          <ac:chgData name="Lucia Mesar" userId="S::lucia.mesar@skole.hr::f52de9ba-5d6c-4891-a6f7-e677381ebe12" providerId="AD" clId="Web-{DB3100FD-1162-4CF0-AFD9-19241F8E02C1}" dt="2021-12-21T16:44:56.294" v="462"/>
          <ac:spMkLst>
            <pc:docMk/>
            <pc:sldMk cId="736349336" sldId="259"/>
            <ac:spMk id="40" creationId="{FEC9799F-A0B8-45B9-8164-71F2838922CE}"/>
          </ac:spMkLst>
        </pc:spChg>
        <pc:picChg chg="add mod">
          <ac:chgData name="Lucia Mesar" userId="S::lucia.mesar@skole.hr::f52de9ba-5d6c-4891-a6f7-e677381ebe12" providerId="AD" clId="Web-{DB3100FD-1162-4CF0-AFD9-19241F8E02C1}" dt="2021-12-21T16:43:41.246" v="453"/>
          <ac:picMkLst>
            <pc:docMk/>
            <pc:sldMk cId="736349336" sldId="259"/>
            <ac:picMk id="4" creationId="{19568557-F35A-4AFE-8FD2-AFA3EBC54E77}"/>
          </ac:picMkLst>
        </pc:picChg>
        <pc:cxnChg chg="add del">
          <ac:chgData name="Lucia Mesar" userId="S::lucia.mesar@skole.hr::f52de9ba-5d6c-4891-a6f7-e677381ebe12" providerId="AD" clId="Web-{DB3100FD-1162-4CF0-AFD9-19241F8E02C1}" dt="2021-12-21T16:43:14.823" v="442"/>
          <ac:cxnSpMkLst>
            <pc:docMk/>
            <pc:sldMk cId="736349336" sldId="259"/>
            <ac:cxnSpMk id="11" creationId="{6987BDFB-DE64-4B56-B44F-45FAE19FA94E}"/>
          </ac:cxnSpMkLst>
        </pc:cxnChg>
        <pc:cxnChg chg="add del">
          <ac:chgData name="Lucia Mesar" userId="S::lucia.mesar@skole.hr::f52de9ba-5d6c-4891-a6f7-e677381ebe12" providerId="AD" clId="Web-{DB3100FD-1162-4CF0-AFD9-19241F8E02C1}" dt="2021-12-21T16:43:41.246" v="453"/>
          <ac:cxnSpMkLst>
            <pc:docMk/>
            <pc:sldMk cId="736349336" sldId="259"/>
            <ac:cxnSpMk id="20" creationId="{6987BDFB-DE64-4B56-B44F-45FAE19FA94E}"/>
          </ac:cxnSpMkLst>
        </pc:cxnChg>
        <pc:cxnChg chg="add del">
          <ac:chgData name="Lucia Mesar" userId="S::lucia.mesar@skole.hr::f52de9ba-5d6c-4891-a6f7-e677381ebe12" providerId="AD" clId="Web-{DB3100FD-1162-4CF0-AFD9-19241F8E02C1}" dt="2021-12-21T16:44:56.294" v="462"/>
          <ac:cxnSpMkLst>
            <pc:docMk/>
            <pc:sldMk cId="736349336" sldId="259"/>
            <ac:cxnSpMk id="29" creationId="{6987BDFB-DE64-4B56-B44F-45FAE19FA94E}"/>
          </ac:cxnSpMkLst>
        </pc:cxnChg>
        <pc:cxnChg chg="add">
          <ac:chgData name="Lucia Mesar" userId="S::lucia.mesar@skole.hr::f52de9ba-5d6c-4891-a6f7-e677381ebe12" providerId="AD" clId="Web-{DB3100FD-1162-4CF0-AFD9-19241F8E02C1}" dt="2021-12-21T16:44:56.294" v="462"/>
          <ac:cxnSpMkLst>
            <pc:docMk/>
            <pc:sldMk cId="736349336" sldId="259"/>
            <ac:cxnSpMk id="38" creationId="{6987BDFB-DE64-4B56-B44F-45FAE19FA94E}"/>
          </ac:cxnSpMkLst>
        </pc:cxnChg>
      </pc:sldChg>
      <pc:sldChg chg="addSp modSp new mod setBg">
        <pc:chgData name="Lucia Mesar" userId="S::lucia.mesar@skole.hr::f52de9ba-5d6c-4891-a6f7-e677381ebe12" providerId="AD" clId="Web-{DB3100FD-1162-4CF0-AFD9-19241F8E02C1}" dt="2021-12-21T17:08:35.072" v="751" actId="20577"/>
        <pc:sldMkLst>
          <pc:docMk/>
          <pc:sldMk cId="837539428" sldId="260"/>
        </pc:sldMkLst>
        <pc:spChg chg="mod">
          <ac:chgData name="Lucia Mesar" userId="S::lucia.mesar@skole.hr::f52de9ba-5d6c-4891-a6f7-e677381ebe12" providerId="AD" clId="Web-{DB3100FD-1162-4CF0-AFD9-19241F8E02C1}" dt="2021-12-21T17:08:15.556" v="747"/>
          <ac:spMkLst>
            <pc:docMk/>
            <pc:sldMk cId="837539428" sldId="260"/>
            <ac:spMk id="2" creationId="{38D10AD4-99C4-4ED1-920A-BE2B8845556A}"/>
          </ac:spMkLst>
        </pc:spChg>
        <pc:spChg chg="mod">
          <ac:chgData name="Lucia Mesar" userId="S::lucia.mesar@skole.hr::f52de9ba-5d6c-4891-a6f7-e677381ebe12" providerId="AD" clId="Web-{DB3100FD-1162-4CF0-AFD9-19241F8E02C1}" dt="2021-12-21T17:08:35.072" v="751" actId="20577"/>
          <ac:spMkLst>
            <pc:docMk/>
            <pc:sldMk cId="837539428" sldId="260"/>
            <ac:spMk id="3" creationId="{EE2E0E03-EF20-4CB8-9044-1F37349E8DEA}"/>
          </ac:spMkLst>
        </pc:spChg>
        <pc:spChg chg="add">
          <ac:chgData name="Lucia Mesar" userId="S::lucia.mesar@skole.hr::f52de9ba-5d6c-4891-a6f7-e677381ebe12" providerId="AD" clId="Web-{DB3100FD-1162-4CF0-AFD9-19241F8E02C1}" dt="2021-12-21T17:08:15.556" v="747"/>
          <ac:spMkLst>
            <pc:docMk/>
            <pc:sldMk cId="837539428" sldId="260"/>
            <ac:spMk id="8" creationId="{3558DB37-9FEE-48A2-8578-ED0401573943}"/>
          </ac:spMkLst>
        </pc:spChg>
        <pc:spChg chg="add">
          <ac:chgData name="Lucia Mesar" userId="S::lucia.mesar@skole.hr::f52de9ba-5d6c-4891-a6f7-e677381ebe12" providerId="AD" clId="Web-{DB3100FD-1162-4CF0-AFD9-19241F8E02C1}" dt="2021-12-21T17:08:15.556" v="747"/>
          <ac:spMkLst>
            <pc:docMk/>
            <pc:sldMk cId="837539428" sldId="260"/>
            <ac:spMk id="10" creationId="{5F7FCCA6-00E2-4F74-A105-0D769872F243}"/>
          </ac:spMkLst>
        </pc:spChg>
        <pc:spChg chg="add">
          <ac:chgData name="Lucia Mesar" userId="S::lucia.mesar@skole.hr::f52de9ba-5d6c-4891-a6f7-e677381ebe12" providerId="AD" clId="Web-{DB3100FD-1162-4CF0-AFD9-19241F8E02C1}" dt="2021-12-21T17:08:15.556" v="747"/>
          <ac:spMkLst>
            <pc:docMk/>
            <pc:sldMk cId="837539428" sldId="260"/>
            <ac:spMk id="12" creationId="{359CEC61-F44B-43B3-B40F-AE38C5AF1D5F}"/>
          </ac:spMkLst>
        </pc:spChg>
      </pc:sldChg>
      <pc:sldChg chg="modSp new">
        <pc:chgData name="Lucia Mesar" userId="S::lucia.mesar@skole.hr::f52de9ba-5d6c-4891-a6f7-e677381ebe12" providerId="AD" clId="Web-{DB3100FD-1162-4CF0-AFD9-19241F8E02C1}" dt="2021-12-21T17:11:31.872" v="788" actId="20577"/>
        <pc:sldMkLst>
          <pc:docMk/>
          <pc:sldMk cId="189407810" sldId="261"/>
        </pc:sldMkLst>
        <pc:spChg chg="mod">
          <ac:chgData name="Lucia Mesar" userId="S::lucia.mesar@skole.hr::f52de9ba-5d6c-4891-a6f7-e677381ebe12" providerId="AD" clId="Web-{DB3100FD-1162-4CF0-AFD9-19241F8E02C1}" dt="2021-12-21T17:09:13.104" v="755" actId="20577"/>
          <ac:spMkLst>
            <pc:docMk/>
            <pc:sldMk cId="189407810" sldId="261"/>
            <ac:spMk id="2" creationId="{1C745E5C-2F30-4999-8CAC-C94B06153C87}"/>
          </ac:spMkLst>
        </pc:spChg>
        <pc:spChg chg="mod">
          <ac:chgData name="Lucia Mesar" userId="S::lucia.mesar@skole.hr::f52de9ba-5d6c-4891-a6f7-e677381ebe12" providerId="AD" clId="Web-{DB3100FD-1162-4CF0-AFD9-19241F8E02C1}" dt="2021-12-21T17:11:31.872" v="788" actId="20577"/>
          <ac:spMkLst>
            <pc:docMk/>
            <pc:sldMk cId="189407810" sldId="261"/>
            <ac:spMk id="3" creationId="{3EB535FD-E657-48B6-84A1-1456FEBA07D4}"/>
          </ac:spMkLst>
        </pc:spChg>
      </pc:sldChg>
      <pc:sldChg chg="modSp new del">
        <pc:chgData name="Lucia Mesar" userId="S::lucia.mesar@skole.hr::f52de9ba-5d6c-4891-a6f7-e677381ebe12" providerId="AD" clId="Web-{DB3100FD-1162-4CF0-AFD9-19241F8E02C1}" dt="2021-12-21T17:08:44.072" v="752"/>
        <pc:sldMkLst>
          <pc:docMk/>
          <pc:sldMk cId="789694239" sldId="261"/>
        </pc:sldMkLst>
        <pc:spChg chg="mod">
          <ac:chgData name="Lucia Mesar" userId="S::lucia.mesar@skole.hr::f52de9ba-5d6c-4891-a6f7-e677381ebe12" providerId="AD" clId="Web-{DB3100FD-1162-4CF0-AFD9-19241F8E02C1}" dt="2021-12-21T17:01:14.016" v="709" actId="20577"/>
          <ac:spMkLst>
            <pc:docMk/>
            <pc:sldMk cId="789694239" sldId="261"/>
            <ac:spMk id="2" creationId="{ACF23E3B-0832-410F-9767-4D8ED3E58BEC}"/>
          </ac:spMkLst>
        </pc:spChg>
        <pc:spChg chg="mod">
          <ac:chgData name="Lucia Mesar" userId="S::lucia.mesar@skole.hr::f52de9ba-5d6c-4891-a6f7-e677381ebe12" providerId="AD" clId="Web-{DB3100FD-1162-4CF0-AFD9-19241F8E02C1}" dt="2021-12-21T17:02:23.174" v="725" actId="20577"/>
          <ac:spMkLst>
            <pc:docMk/>
            <pc:sldMk cId="789694239" sldId="261"/>
            <ac:spMk id="3" creationId="{6F5BEF00-D9EE-4729-A1BB-E80FD79B405A}"/>
          </ac:spMkLst>
        </pc:spChg>
      </pc:sldChg>
      <pc:sldMasterChg chg="del delSldLayout">
        <pc:chgData name="Lucia Mesar" userId="S::lucia.mesar@skole.hr::f52de9ba-5d6c-4891-a6f7-e677381ebe12" providerId="AD" clId="Web-{DB3100FD-1162-4CF0-AFD9-19241F8E02C1}" dt="2021-12-21T16:06:27.984" v="14"/>
        <pc:sldMasterMkLst>
          <pc:docMk/>
          <pc:sldMasterMk cId="2585251318" sldId="2147483648"/>
        </pc:sldMasterMkLst>
        <pc:sldLayoutChg chg="del">
          <pc:chgData name="Lucia Mesar" userId="S::lucia.mesar@skole.hr::f52de9ba-5d6c-4891-a6f7-e677381ebe12" providerId="AD" clId="Web-{DB3100FD-1162-4CF0-AFD9-19241F8E02C1}" dt="2021-12-21T16:06:27.984" v="14"/>
          <pc:sldLayoutMkLst>
            <pc:docMk/>
            <pc:sldMasterMk cId="2585251318" sldId="2147483648"/>
            <pc:sldLayoutMk cId="3765679864" sldId="2147483649"/>
          </pc:sldLayoutMkLst>
        </pc:sldLayoutChg>
        <pc:sldLayoutChg chg="del">
          <pc:chgData name="Lucia Mesar" userId="S::lucia.mesar@skole.hr::f52de9ba-5d6c-4891-a6f7-e677381ebe12" providerId="AD" clId="Web-{DB3100FD-1162-4CF0-AFD9-19241F8E02C1}" dt="2021-12-21T16:06:27.984" v="14"/>
          <pc:sldLayoutMkLst>
            <pc:docMk/>
            <pc:sldMasterMk cId="2585251318" sldId="2147483648"/>
            <pc:sldLayoutMk cId="739703112" sldId="2147483650"/>
          </pc:sldLayoutMkLst>
        </pc:sldLayoutChg>
        <pc:sldLayoutChg chg="del">
          <pc:chgData name="Lucia Mesar" userId="S::lucia.mesar@skole.hr::f52de9ba-5d6c-4891-a6f7-e677381ebe12" providerId="AD" clId="Web-{DB3100FD-1162-4CF0-AFD9-19241F8E02C1}" dt="2021-12-21T16:06:27.984" v="14"/>
          <pc:sldLayoutMkLst>
            <pc:docMk/>
            <pc:sldMasterMk cId="2585251318" sldId="2147483648"/>
            <pc:sldLayoutMk cId="2188215339" sldId="2147483651"/>
          </pc:sldLayoutMkLst>
        </pc:sldLayoutChg>
        <pc:sldLayoutChg chg="del">
          <pc:chgData name="Lucia Mesar" userId="S::lucia.mesar@skole.hr::f52de9ba-5d6c-4891-a6f7-e677381ebe12" providerId="AD" clId="Web-{DB3100FD-1162-4CF0-AFD9-19241F8E02C1}" dt="2021-12-21T16:06:27.984" v="14"/>
          <pc:sldLayoutMkLst>
            <pc:docMk/>
            <pc:sldMasterMk cId="2585251318" sldId="2147483648"/>
            <pc:sldLayoutMk cId="1293178062" sldId="2147483652"/>
          </pc:sldLayoutMkLst>
        </pc:sldLayoutChg>
        <pc:sldLayoutChg chg="del">
          <pc:chgData name="Lucia Mesar" userId="S::lucia.mesar@skole.hr::f52de9ba-5d6c-4891-a6f7-e677381ebe12" providerId="AD" clId="Web-{DB3100FD-1162-4CF0-AFD9-19241F8E02C1}" dt="2021-12-21T16:06:27.984" v="14"/>
          <pc:sldLayoutMkLst>
            <pc:docMk/>
            <pc:sldMasterMk cId="2585251318" sldId="2147483648"/>
            <pc:sldLayoutMk cId="1748076504" sldId="2147483653"/>
          </pc:sldLayoutMkLst>
        </pc:sldLayoutChg>
        <pc:sldLayoutChg chg="del">
          <pc:chgData name="Lucia Mesar" userId="S::lucia.mesar@skole.hr::f52de9ba-5d6c-4891-a6f7-e677381ebe12" providerId="AD" clId="Web-{DB3100FD-1162-4CF0-AFD9-19241F8E02C1}" dt="2021-12-21T16:06:27.984" v="14"/>
          <pc:sldLayoutMkLst>
            <pc:docMk/>
            <pc:sldMasterMk cId="2585251318" sldId="2147483648"/>
            <pc:sldLayoutMk cId="2039718774" sldId="2147483654"/>
          </pc:sldLayoutMkLst>
        </pc:sldLayoutChg>
        <pc:sldLayoutChg chg="del">
          <pc:chgData name="Lucia Mesar" userId="S::lucia.mesar@skole.hr::f52de9ba-5d6c-4891-a6f7-e677381ebe12" providerId="AD" clId="Web-{DB3100FD-1162-4CF0-AFD9-19241F8E02C1}" dt="2021-12-21T16:06:27.984" v="14"/>
          <pc:sldLayoutMkLst>
            <pc:docMk/>
            <pc:sldMasterMk cId="2585251318" sldId="2147483648"/>
            <pc:sldLayoutMk cId="837950394" sldId="2147483655"/>
          </pc:sldLayoutMkLst>
        </pc:sldLayoutChg>
        <pc:sldLayoutChg chg="del">
          <pc:chgData name="Lucia Mesar" userId="S::lucia.mesar@skole.hr::f52de9ba-5d6c-4891-a6f7-e677381ebe12" providerId="AD" clId="Web-{DB3100FD-1162-4CF0-AFD9-19241F8E02C1}" dt="2021-12-21T16:06:27.984" v="14"/>
          <pc:sldLayoutMkLst>
            <pc:docMk/>
            <pc:sldMasterMk cId="2585251318" sldId="2147483648"/>
            <pc:sldLayoutMk cId="2178566408" sldId="2147483656"/>
          </pc:sldLayoutMkLst>
        </pc:sldLayoutChg>
        <pc:sldLayoutChg chg="del">
          <pc:chgData name="Lucia Mesar" userId="S::lucia.mesar@skole.hr::f52de9ba-5d6c-4891-a6f7-e677381ebe12" providerId="AD" clId="Web-{DB3100FD-1162-4CF0-AFD9-19241F8E02C1}" dt="2021-12-21T16:06:27.984" v="14"/>
          <pc:sldLayoutMkLst>
            <pc:docMk/>
            <pc:sldMasterMk cId="2585251318" sldId="2147483648"/>
            <pc:sldLayoutMk cId="2712090430" sldId="2147483657"/>
          </pc:sldLayoutMkLst>
        </pc:sldLayoutChg>
        <pc:sldLayoutChg chg="del">
          <pc:chgData name="Lucia Mesar" userId="S::lucia.mesar@skole.hr::f52de9ba-5d6c-4891-a6f7-e677381ebe12" providerId="AD" clId="Web-{DB3100FD-1162-4CF0-AFD9-19241F8E02C1}" dt="2021-12-21T16:06:27.984" v="14"/>
          <pc:sldLayoutMkLst>
            <pc:docMk/>
            <pc:sldMasterMk cId="2585251318" sldId="2147483648"/>
            <pc:sldLayoutMk cId="1620972499" sldId="2147483658"/>
          </pc:sldLayoutMkLst>
        </pc:sldLayoutChg>
        <pc:sldLayoutChg chg="del">
          <pc:chgData name="Lucia Mesar" userId="S::lucia.mesar@skole.hr::f52de9ba-5d6c-4891-a6f7-e677381ebe12" providerId="AD" clId="Web-{DB3100FD-1162-4CF0-AFD9-19241F8E02C1}" dt="2021-12-21T16:06:27.984" v="14"/>
          <pc:sldLayoutMkLst>
            <pc:docMk/>
            <pc:sldMasterMk cId="2585251318" sldId="2147483648"/>
            <pc:sldLayoutMk cId="3757600183" sldId="2147483659"/>
          </pc:sldLayoutMkLst>
        </pc:sldLayoutChg>
      </pc:sldMasterChg>
      <pc:sldMasterChg chg="add del addSldLayout delSldLayout">
        <pc:chgData name="Lucia Mesar" userId="S::lucia.mesar@skole.hr::f52de9ba-5d6c-4891-a6f7-e677381ebe12" providerId="AD" clId="Web-{DB3100FD-1162-4CF0-AFD9-19241F8E02C1}" dt="2021-12-21T16:07:31.610" v="16"/>
        <pc:sldMasterMkLst>
          <pc:docMk/>
          <pc:sldMasterMk cId="892944788" sldId="2147483712"/>
        </pc:sldMasterMkLst>
        <pc:sldLayoutChg chg="add del">
          <pc:chgData name="Lucia Mesar" userId="S::lucia.mesar@skole.hr::f52de9ba-5d6c-4891-a6f7-e677381ebe12" providerId="AD" clId="Web-{DB3100FD-1162-4CF0-AFD9-19241F8E02C1}" dt="2021-12-21T16:07:31.610" v="16"/>
          <pc:sldLayoutMkLst>
            <pc:docMk/>
            <pc:sldMasterMk cId="892944788" sldId="2147483712"/>
            <pc:sldLayoutMk cId="3728341617" sldId="2147483701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07:31.610" v="16"/>
          <pc:sldLayoutMkLst>
            <pc:docMk/>
            <pc:sldMasterMk cId="892944788" sldId="2147483712"/>
            <pc:sldLayoutMk cId="1183320795" sldId="2147483702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07:31.610" v="16"/>
          <pc:sldLayoutMkLst>
            <pc:docMk/>
            <pc:sldMasterMk cId="892944788" sldId="2147483712"/>
            <pc:sldLayoutMk cId="997157558" sldId="2147483703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07:31.610" v="16"/>
          <pc:sldLayoutMkLst>
            <pc:docMk/>
            <pc:sldMasterMk cId="892944788" sldId="2147483712"/>
            <pc:sldLayoutMk cId="945165825" sldId="2147483704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07:31.610" v="16"/>
          <pc:sldLayoutMkLst>
            <pc:docMk/>
            <pc:sldMasterMk cId="892944788" sldId="2147483712"/>
            <pc:sldLayoutMk cId="3503709509" sldId="2147483705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07:31.610" v="16"/>
          <pc:sldLayoutMkLst>
            <pc:docMk/>
            <pc:sldMasterMk cId="892944788" sldId="2147483712"/>
            <pc:sldLayoutMk cId="3792456402" sldId="2147483706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07:31.610" v="16"/>
          <pc:sldLayoutMkLst>
            <pc:docMk/>
            <pc:sldMasterMk cId="892944788" sldId="2147483712"/>
            <pc:sldLayoutMk cId="3753292147" sldId="2147483707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07:31.610" v="16"/>
          <pc:sldLayoutMkLst>
            <pc:docMk/>
            <pc:sldMasterMk cId="892944788" sldId="2147483712"/>
            <pc:sldLayoutMk cId="2620352394" sldId="2147483708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07:31.610" v="16"/>
          <pc:sldLayoutMkLst>
            <pc:docMk/>
            <pc:sldMasterMk cId="892944788" sldId="2147483712"/>
            <pc:sldLayoutMk cId="3445025118" sldId="2147483709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07:31.610" v="16"/>
          <pc:sldLayoutMkLst>
            <pc:docMk/>
            <pc:sldMasterMk cId="892944788" sldId="2147483712"/>
            <pc:sldLayoutMk cId="2365357602" sldId="2147483710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07:31.610" v="16"/>
          <pc:sldLayoutMkLst>
            <pc:docMk/>
            <pc:sldMasterMk cId="892944788" sldId="2147483712"/>
            <pc:sldLayoutMk cId="2729918355" sldId="2147483711"/>
          </pc:sldLayoutMkLst>
        </pc:sldLayoutChg>
      </pc:sldMasterChg>
      <pc:sldMasterChg chg="add del addSldLayout delSldLayout">
        <pc:chgData name="Lucia Mesar" userId="S::lucia.mesar@skole.hr::f52de9ba-5d6c-4891-a6f7-e677381ebe12" providerId="AD" clId="Web-{DB3100FD-1162-4CF0-AFD9-19241F8E02C1}" dt="2021-12-21T16:09:05.455" v="35"/>
        <pc:sldMasterMkLst>
          <pc:docMk/>
          <pc:sldMasterMk cId="2881736469" sldId="2147483762"/>
        </pc:sldMasterMkLst>
        <pc:sldLayoutChg chg="add del">
          <pc:chgData name="Lucia Mesar" userId="S::lucia.mesar@skole.hr::f52de9ba-5d6c-4891-a6f7-e677381ebe12" providerId="AD" clId="Web-{DB3100FD-1162-4CF0-AFD9-19241F8E02C1}" dt="2021-12-21T16:09:05.455" v="35"/>
          <pc:sldLayoutMkLst>
            <pc:docMk/>
            <pc:sldMasterMk cId="2881736469" sldId="2147483762"/>
            <pc:sldLayoutMk cId="985619037" sldId="2147483751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09:05.455" v="35"/>
          <pc:sldLayoutMkLst>
            <pc:docMk/>
            <pc:sldMasterMk cId="2881736469" sldId="2147483762"/>
            <pc:sldLayoutMk cId="3957520051" sldId="2147483752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09:05.455" v="35"/>
          <pc:sldLayoutMkLst>
            <pc:docMk/>
            <pc:sldMasterMk cId="2881736469" sldId="2147483762"/>
            <pc:sldLayoutMk cId="3205902787" sldId="2147483753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09:05.455" v="35"/>
          <pc:sldLayoutMkLst>
            <pc:docMk/>
            <pc:sldMasterMk cId="2881736469" sldId="2147483762"/>
            <pc:sldLayoutMk cId="2740754468" sldId="2147483754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09:05.455" v="35"/>
          <pc:sldLayoutMkLst>
            <pc:docMk/>
            <pc:sldMasterMk cId="2881736469" sldId="2147483762"/>
            <pc:sldLayoutMk cId="4229784153" sldId="2147483755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09:05.455" v="35"/>
          <pc:sldLayoutMkLst>
            <pc:docMk/>
            <pc:sldMasterMk cId="2881736469" sldId="2147483762"/>
            <pc:sldLayoutMk cId="2633429113" sldId="2147483756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09:05.455" v="35"/>
          <pc:sldLayoutMkLst>
            <pc:docMk/>
            <pc:sldMasterMk cId="2881736469" sldId="2147483762"/>
            <pc:sldLayoutMk cId="1497670602" sldId="2147483757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09:05.455" v="35"/>
          <pc:sldLayoutMkLst>
            <pc:docMk/>
            <pc:sldMasterMk cId="2881736469" sldId="2147483762"/>
            <pc:sldLayoutMk cId="969166512" sldId="2147483758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09:05.455" v="35"/>
          <pc:sldLayoutMkLst>
            <pc:docMk/>
            <pc:sldMasterMk cId="2881736469" sldId="2147483762"/>
            <pc:sldLayoutMk cId="2142982539" sldId="2147483759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09:05.455" v="35"/>
          <pc:sldLayoutMkLst>
            <pc:docMk/>
            <pc:sldMasterMk cId="2881736469" sldId="2147483762"/>
            <pc:sldLayoutMk cId="300048747" sldId="2147483760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09:05.455" v="35"/>
          <pc:sldLayoutMkLst>
            <pc:docMk/>
            <pc:sldMasterMk cId="2881736469" sldId="2147483762"/>
            <pc:sldLayoutMk cId="4181146392" sldId="2147483761"/>
          </pc:sldLayoutMkLst>
        </pc:sldLayoutChg>
      </pc:sldMasterChg>
      <pc:sldMasterChg chg="add del addSldLayout delSldLayout">
        <pc:chgData name="Lucia Mesar" userId="S::lucia.mesar@skole.hr::f52de9ba-5d6c-4891-a6f7-e677381ebe12" providerId="AD" clId="Web-{DB3100FD-1162-4CF0-AFD9-19241F8E02C1}" dt="2021-12-21T16:09:21.862" v="37"/>
        <pc:sldMasterMkLst>
          <pc:docMk/>
          <pc:sldMasterMk cId="3120242840" sldId="2147483864"/>
        </pc:sldMasterMkLst>
        <pc:sldLayoutChg chg="add del">
          <pc:chgData name="Lucia Mesar" userId="S::lucia.mesar@skole.hr::f52de9ba-5d6c-4891-a6f7-e677381ebe12" providerId="AD" clId="Web-{DB3100FD-1162-4CF0-AFD9-19241F8E02C1}" dt="2021-12-21T16:09:21.862" v="37"/>
          <pc:sldLayoutMkLst>
            <pc:docMk/>
            <pc:sldMasterMk cId="3120242840" sldId="2147483864"/>
            <pc:sldLayoutMk cId="4191455136" sldId="2147483853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09:21.862" v="37"/>
          <pc:sldLayoutMkLst>
            <pc:docMk/>
            <pc:sldMasterMk cId="3120242840" sldId="2147483864"/>
            <pc:sldLayoutMk cId="3428173608" sldId="2147483854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09:21.862" v="37"/>
          <pc:sldLayoutMkLst>
            <pc:docMk/>
            <pc:sldMasterMk cId="3120242840" sldId="2147483864"/>
            <pc:sldLayoutMk cId="2362160532" sldId="2147483855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09:21.862" v="37"/>
          <pc:sldLayoutMkLst>
            <pc:docMk/>
            <pc:sldMasterMk cId="3120242840" sldId="2147483864"/>
            <pc:sldLayoutMk cId="538524110" sldId="2147483856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09:21.862" v="37"/>
          <pc:sldLayoutMkLst>
            <pc:docMk/>
            <pc:sldMasterMk cId="3120242840" sldId="2147483864"/>
            <pc:sldLayoutMk cId="1436721668" sldId="2147483857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09:21.862" v="37"/>
          <pc:sldLayoutMkLst>
            <pc:docMk/>
            <pc:sldMasterMk cId="3120242840" sldId="2147483864"/>
            <pc:sldLayoutMk cId="2635904832" sldId="2147483858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09:21.862" v="37"/>
          <pc:sldLayoutMkLst>
            <pc:docMk/>
            <pc:sldMasterMk cId="3120242840" sldId="2147483864"/>
            <pc:sldLayoutMk cId="3035773644" sldId="2147483859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09:21.862" v="37"/>
          <pc:sldLayoutMkLst>
            <pc:docMk/>
            <pc:sldMasterMk cId="3120242840" sldId="2147483864"/>
            <pc:sldLayoutMk cId="3930662430" sldId="2147483860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09:21.862" v="37"/>
          <pc:sldLayoutMkLst>
            <pc:docMk/>
            <pc:sldMasterMk cId="3120242840" sldId="2147483864"/>
            <pc:sldLayoutMk cId="3749458767" sldId="2147483861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09:21.862" v="37"/>
          <pc:sldLayoutMkLst>
            <pc:docMk/>
            <pc:sldMasterMk cId="3120242840" sldId="2147483864"/>
            <pc:sldLayoutMk cId="3550349240" sldId="2147483862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09:21.862" v="37"/>
          <pc:sldLayoutMkLst>
            <pc:docMk/>
            <pc:sldMasterMk cId="3120242840" sldId="2147483864"/>
            <pc:sldLayoutMk cId="4036772712" sldId="2147483863"/>
          </pc:sldLayoutMkLst>
        </pc:sldLayoutChg>
      </pc:sldMasterChg>
      <pc:sldMasterChg chg="add del addSldLayout delSldLayout">
        <pc:chgData name="Lucia Mesar" userId="S::lucia.mesar@skole.hr::f52de9ba-5d6c-4891-a6f7-e677381ebe12" providerId="AD" clId="Web-{DB3100FD-1162-4CF0-AFD9-19241F8E02C1}" dt="2021-12-21T16:11:13.442" v="64"/>
        <pc:sldMasterMkLst>
          <pc:docMk/>
          <pc:sldMasterMk cId="2805120597" sldId="2147483914"/>
        </pc:sldMasterMkLst>
        <pc:sldLayoutChg chg="add del">
          <pc:chgData name="Lucia Mesar" userId="S::lucia.mesar@skole.hr::f52de9ba-5d6c-4891-a6f7-e677381ebe12" providerId="AD" clId="Web-{DB3100FD-1162-4CF0-AFD9-19241F8E02C1}" dt="2021-12-21T16:11:13.442" v="64"/>
          <pc:sldLayoutMkLst>
            <pc:docMk/>
            <pc:sldMasterMk cId="2805120597" sldId="2147483914"/>
            <pc:sldLayoutMk cId="2572565522" sldId="2147483903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11:13.442" v="64"/>
          <pc:sldLayoutMkLst>
            <pc:docMk/>
            <pc:sldMasterMk cId="2805120597" sldId="2147483914"/>
            <pc:sldLayoutMk cId="2698210825" sldId="2147483904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11:13.442" v="64"/>
          <pc:sldLayoutMkLst>
            <pc:docMk/>
            <pc:sldMasterMk cId="2805120597" sldId="2147483914"/>
            <pc:sldLayoutMk cId="529357703" sldId="2147483905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11:13.442" v="64"/>
          <pc:sldLayoutMkLst>
            <pc:docMk/>
            <pc:sldMasterMk cId="2805120597" sldId="2147483914"/>
            <pc:sldLayoutMk cId="407152693" sldId="2147483906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11:13.442" v="64"/>
          <pc:sldLayoutMkLst>
            <pc:docMk/>
            <pc:sldMasterMk cId="2805120597" sldId="2147483914"/>
            <pc:sldLayoutMk cId="4244096244" sldId="2147483907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11:13.442" v="64"/>
          <pc:sldLayoutMkLst>
            <pc:docMk/>
            <pc:sldMasterMk cId="2805120597" sldId="2147483914"/>
            <pc:sldLayoutMk cId="3727219039" sldId="2147483908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11:13.442" v="64"/>
          <pc:sldLayoutMkLst>
            <pc:docMk/>
            <pc:sldMasterMk cId="2805120597" sldId="2147483914"/>
            <pc:sldLayoutMk cId="1090177136" sldId="2147483909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11:13.442" v="64"/>
          <pc:sldLayoutMkLst>
            <pc:docMk/>
            <pc:sldMasterMk cId="2805120597" sldId="2147483914"/>
            <pc:sldLayoutMk cId="2958479889" sldId="2147483910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11:13.442" v="64"/>
          <pc:sldLayoutMkLst>
            <pc:docMk/>
            <pc:sldMasterMk cId="2805120597" sldId="2147483914"/>
            <pc:sldLayoutMk cId="319059925" sldId="2147483911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11:13.442" v="64"/>
          <pc:sldLayoutMkLst>
            <pc:docMk/>
            <pc:sldMasterMk cId="2805120597" sldId="2147483914"/>
            <pc:sldLayoutMk cId="1951614978" sldId="2147483912"/>
          </pc:sldLayoutMkLst>
        </pc:sldLayoutChg>
        <pc:sldLayoutChg chg="add del">
          <pc:chgData name="Lucia Mesar" userId="S::lucia.mesar@skole.hr::f52de9ba-5d6c-4891-a6f7-e677381ebe12" providerId="AD" clId="Web-{DB3100FD-1162-4CF0-AFD9-19241F8E02C1}" dt="2021-12-21T16:11:13.442" v="64"/>
          <pc:sldLayoutMkLst>
            <pc:docMk/>
            <pc:sldMasterMk cId="2805120597" sldId="2147483914"/>
            <pc:sldLayoutMk cId="896949448" sldId="2147483913"/>
          </pc:sldLayoutMkLst>
        </pc:sldLayoutChg>
      </pc:sldMasterChg>
      <pc:sldMasterChg chg="add addSldLayout">
        <pc:chgData name="Lucia Mesar" userId="S::lucia.mesar@skole.hr::f52de9ba-5d6c-4891-a6f7-e677381ebe12" providerId="AD" clId="Web-{DB3100FD-1162-4CF0-AFD9-19241F8E02C1}" dt="2021-12-21T16:11:13.442" v="64"/>
        <pc:sldMasterMkLst>
          <pc:docMk/>
          <pc:sldMasterMk cId="3274413164" sldId="2147483977"/>
        </pc:sldMasterMkLst>
        <pc:sldLayoutChg chg="add">
          <pc:chgData name="Lucia Mesar" userId="S::lucia.mesar@skole.hr::f52de9ba-5d6c-4891-a6f7-e677381ebe12" providerId="AD" clId="Web-{DB3100FD-1162-4CF0-AFD9-19241F8E02C1}" dt="2021-12-21T16:11:13.442" v="64"/>
          <pc:sldLayoutMkLst>
            <pc:docMk/>
            <pc:sldMasterMk cId="3274413164" sldId="2147483977"/>
            <pc:sldLayoutMk cId="3130608776" sldId="2147483966"/>
          </pc:sldLayoutMkLst>
        </pc:sldLayoutChg>
        <pc:sldLayoutChg chg="add">
          <pc:chgData name="Lucia Mesar" userId="S::lucia.mesar@skole.hr::f52de9ba-5d6c-4891-a6f7-e677381ebe12" providerId="AD" clId="Web-{DB3100FD-1162-4CF0-AFD9-19241F8E02C1}" dt="2021-12-21T16:11:13.442" v="64"/>
          <pc:sldLayoutMkLst>
            <pc:docMk/>
            <pc:sldMasterMk cId="3274413164" sldId="2147483977"/>
            <pc:sldLayoutMk cId="1852195435" sldId="2147483967"/>
          </pc:sldLayoutMkLst>
        </pc:sldLayoutChg>
        <pc:sldLayoutChg chg="add">
          <pc:chgData name="Lucia Mesar" userId="S::lucia.mesar@skole.hr::f52de9ba-5d6c-4891-a6f7-e677381ebe12" providerId="AD" clId="Web-{DB3100FD-1162-4CF0-AFD9-19241F8E02C1}" dt="2021-12-21T16:11:13.442" v="64"/>
          <pc:sldLayoutMkLst>
            <pc:docMk/>
            <pc:sldMasterMk cId="3274413164" sldId="2147483977"/>
            <pc:sldLayoutMk cId="3621407681" sldId="2147483968"/>
          </pc:sldLayoutMkLst>
        </pc:sldLayoutChg>
        <pc:sldLayoutChg chg="add">
          <pc:chgData name="Lucia Mesar" userId="S::lucia.mesar@skole.hr::f52de9ba-5d6c-4891-a6f7-e677381ebe12" providerId="AD" clId="Web-{DB3100FD-1162-4CF0-AFD9-19241F8E02C1}" dt="2021-12-21T16:11:13.442" v="64"/>
          <pc:sldLayoutMkLst>
            <pc:docMk/>
            <pc:sldMasterMk cId="3274413164" sldId="2147483977"/>
            <pc:sldLayoutMk cId="3636895548" sldId="2147483969"/>
          </pc:sldLayoutMkLst>
        </pc:sldLayoutChg>
        <pc:sldLayoutChg chg="add">
          <pc:chgData name="Lucia Mesar" userId="S::lucia.mesar@skole.hr::f52de9ba-5d6c-4891-a6f7-e677381ebe12" providerId="AD" clId="Web-{DB3100FD-1162-4CF0-AFD9-19241F8E02C1}" dt="2021-12-21T16:11:13.442" v="64"/>
          <pc:sldLayoutMkLst>
            <pc:docMk/>
            <pc:sldMasterMk cId="3274413164" sldId="2147483977"/>
            <pc:sldLayoutMk cId="3443778492" sldId="2147483970"/>
          </pc:sldLayoutMkLst>
        </pc:sldLayoutChg>
        <pc:sldLayoutChg chg="add">
          <pc:chgData name="Lucia Mesar" userId="S::lucia.mesar@skole.hr::f52de9ba-5d6c-4891-a6f7-e677381ebe12" providerId="AD" clId="Web-{DB3100FD-1162-4CF0-AFD9-19241F8E02C1}" dt="2021-12-21T16:11:13.442" v="64"/>
          <pc:sldLayoutMkLst>
            <pc:docMk/>
            <pc:sldMasterMk cId="3274413164" sldId="2147483977"/>
            <pc:sldLayoutMk cId="1630267123" sldId="2147483971"/>
          </pc:sldLayoutMkLst>
        </pc:sldLayoutChg>
        <pc:sldLayoutChg chg="add">
          <pc:chgData name="Lucia Mesar" userId="S::lucia.mesar@skole.hr::f52de9ba-5d6c-4891-a6f7-e677381ebe12" providerId="AD" clId="Web-{DB3100FD-1162-4CF0-AFD9-19241F8E02C1}" dt="2021-12-21T16:11:13.442" v="64"/>
          <pc:sldLayoutMkLst>
            <pc:docMk/>
            <pc:sldMasterMk cId="3274413164" sldId="2147483977"/>
            <pc:sldLayoutMk cId="1394111961" sldId="2147483972"/>
          </pc:sldLayoutMkLst>
        </pc:sldLayoutChg>
        <pc:sldLayoutChg chg="add">
          <pc:chgData name="Lucia Mesar" userId="S::lucia.mesar@skole.hr::f52de9ba-5d6c-4891-a6f7-e677381ebe12" providerId="AD" clId="Web-{DB3100FD-1162-4CF0-AFD9-19241F8E02C1}" dt="2021-12-21T16:11:13.442" v="64"/>
          <pc:sldLayoutMkLst>
            <pc:docMk/>
            <pc:sldMasterMk cId="3274413164" sldId="2147483977"/>
            <pc:sldLayoutMk cId="1703262417" sldId="2147483973"/>
          </pc:sldLayoutMkLst>
        </pc:sldLayoutChg>
        <pc:sldLayoutChg chg="add">
          <pc:chgData name="Lucia Mesar" userId="S::lucia.mesar@skole.hr::f52de9ba-5d6c-4891-a6f7-e677381ebe12" providerId="AD" clId="Web-{DB3100FD-1162-4CF0-AFD9-19241F8E02C1}" dt="2021-12-21T16:11:13.442" v="64"/>
          <pc:sldLayoutMkLst>
            <pc:docMk/>
            <pc:sldMasterMk cId="3274413164" sldId="2147483977"/>
            <pc:sldLayoutMk cId="4085913459" sldId="2147483974"/>
          </pc:sldLayoutMkLst>
        </pc:sldLayoutChg>
        <pc:sldLayoutChg chg="add">
          <pc:chgData name="Lucia Mesar" userId="S::lucia.mesar@skole.hr::f52de9ba-5d6c-4891-a6f7-e677381ebe12" providerId="AD" clId="Web-{DB3100FD-1162-4CF0-AFD9-19241F8E02C1}" dt="2021-12-21T16:11:13.442" v="64"/>
          <pc:sldLayoutMkLst>
            <pc:docMk/>
            <pc:sldMasterMk cId="3274413164" sldId="2147483977"/>
            <pc:sldLayoutMk cId="2330791116" sldId="2147483975"/>
          </pc:sldLayoutMkLst>
        </pc:sldLayoutChg>
        <pc:sldLayoutChg chg="add">
          <pc:chgData name="Lucia Mesar" userId="S::lucia.mesar@skole.hr::f52de9ba-5d6c-4891-a6f7-e677381ebe12" providerId="AD" clId="Web-{DB3100FD-1162-4CF0-AFD9-19241F8E02C1}" dt="2021-12-21T16:11:13.442" v="64"/>
          <pc:sldLayoutMkLst>
            <pc:docMk/>
            <pc:sldMasterMk cId="3274413164" sldId="2147483977"/>
            <pc:sldLayoutMk cId="3419532283" sldId="2147483976"/>
          </pc:sldLayoutMkLst>
        </pc:sldLayoutChg>
      </pc:sldMasterChg>
    </pc:docChg>
  </pc:docChgLst>
  <pc:docChgLst>
    <pc:chgData name="Lucia Mesar" userId="S::lucia.mesar@skole.hr::f52de9ba-5d6c-4891-a6f7-e677381ebe12" providerId="AD" clId="Web-{DD0E59AB-F67E-EC23-511C-54035AE352AB}"/>
    <pc:docChg chg="addSld delSld">
      <pc:chgData name="Lucia Mesar" userId="S::lucia.mesar@skole.hr::f52de9ba-5d6c-4891-a6f7-e677381ebe12" providerId="AD" clId="Web-{DD0E59AB-F67E-EC23-511C-54035AE352AB}" dt="2021-12-22T10:23:08.800" v="4"/>
      <pc:docMkLst>
        <pc:docMk/>
      </pc:docMkLst>
      <pc:sldChg chg="new del">
        <pc:chgData name="Lucia Mesar" userId="S::lucia.mesar@skole.hr::f52de9ba-5d6c-4891-a6f7-e677381ebe12" providerId="AD" clId="Web-{DD0E59AB-F67E-EC23-511C-54035AE352AB}" dt="2021-12-22T10:23:08.800" v="4"/>
        <pc:sldMkLst>
          <pc:docMk/>
          <pc:sldMk cId="1233931966" sldId="266"/>
        </pc:sldMkLst>
      </pc:sldChg>
      <pc:sldChg chg="del">
        <pc:chgData name="Lucia Mesar" userId="S::lucia.mesar@skole.hr::f52de9ba-5d6c-4891-a6f7-e677381ebe12" providerId="AD" clId="Web-{DD0E59AB-F67E-EC23-511C-54035AE352AB}" dt="2021-12-22T10:20:23.328" v="1"/>
        <pc:sldMkLst>
          <pc:docMk/>
          <pc:sldMk cId="3559023403" sldId="266"/>
        </pc:sldMkLst>
      </pc:sldChg>
      <pc:sldChg chg="add del replId">
        <pc:chgData name="Lucia Mesar" userId="S::lucia.mesar@skole.hr::f52de9ba-5d6c-4891-a6f7-e677381ebe12" providerId="AD" clId="Web-{DD0E59AB-F67E-EC23-511C-54035AE352AB}" dt="2021-12-22T10:20:26.718" v="2"/>
        <pc:sldMkLst>
          <pc:docMk/>
          <pc:sldMk cId="3165209530" sldId="267"/>
        </pc:sldMkLst>
      </pc:sldChg>
    </pc:docChg>
  </pc:docChgLst>
  <pc:docChgLst>
    <pc:chgData name="Lucia Mesar" userId="S::lucia.mesar@skole.hr::f52de9ba-5d6c-4891-a6f7-e677381ebe12" providerId="AD" clId="Web-{6FC0FBAB-29E7-70CD-A94A-64F765444A26}"/>
    <pc:docChg chg="addSld delSld modSld">
      <pc:chgData name="Lucia Mesar" userId="S::lucia.mesar@skole.hr::f52de9ba-5d6c-4891-a6f7-e677381ebe12" providerId="AD" clId="Web-{6FC0FBAB-29E7-70CD-A94A-64F765444A26}" dt="2021-12-21T17:36:35.944" v="227"/>
      <pc:docMkLst>
        <pc:docMk/>
      </pc:docMkLst>
      <pc:sldChg chg="addSp delSp modSp del">
        <pc:chgData name="Lucia Mesar" userId="S::lucia.mesar@skole.hr::f52de9ba-5d6c-4891-a6f7-e677381ebe12" providerId="AD" clId="Web-{6FC0FBAB-29E7-70CD-A94A-64F765444A26}" dt="2021-12-21T17:17:48.863" v="42"/>
        <pc:sldMkLst>
          <pc:docMk/>
          <pc:sldMk cId="863666520" sldId="258"/>
        </pc:sldMkLst>
        <pc:spChg chg="add mod">
          <ac:chgData name="Lucia Mesar" userId="S::lucia.mesar@skole.hr::f52de9ba-5d6c-4891-a6f7-e677381ebe12" providerId="AD" clId="Web-{6FC0FBAB-29E7-70CD-A94A-64F765444A26}" dt="2021-12-21T17:17:37.988" v="40"/>
          <ac:spMkLst>
            <pc:docMk/>
            <pc:sldMk cId="863666520" sldId="258"/>
            <ac:spMk id="7" creationId="{3B86C796-6F0E-4456-A9EA-E9C9875B8BA2}"/>
          </ac:spMkLst>
        </pc:spChg>
        <pc:picChg chg="del">
          <ac:chgData name="Lucia Mesar" userId="S::lucia.mesar@skole.hr::f52de9ba-5d6c-4891-a6f7-e677381ebe12" providerId="AD" clId="Web-{6FC0FBAB-29E7-70CD-A94A-64F765444A26}" dt="2021-12-21T17:17:37.988" v="40"/>
          <ac:picMkLst>
            <pc:docMk/>
            <pc:sldMk cId="863666520" sldId="258"/>
            <ac:picMk id="4" creationId="{1306CEE3-2B7E-4F3B-A7E8-8537266BC1D9}"/>
          </ac:picMkLst>
        </pc:picChg>
        <pc:picChg chg="del">
          <ac:chgData name="Lucia Mesar" userId="S::lucia.mesar@skole.hr::f52de9ba-5d6c-4891-a6f7-e677381ebe12" providerId="AD" clId="Web-{6FC0FBAB-29E7-70CD-A94A-64F765444A26}" dt="2021-12-21T17:17:42.066" v="41"/>
          <ac:picMkLst>
            <pc:docMk/>
            <pc:sldMk cId="863666520" sldId="258"/>
            <ac:picMk id="5" creationId="{869BA01A-360C-4312-BA84-39B6E3038A73}"/>
          </ac:picMkLst>
        </pc:picChg>
      </pc:sldChg>
      <pc:sldChg chg="modSp">
        <pc:chgData name="Lucia Mesar" userId="S::lucia.mesar@skole.hr::f52de9ba-5d6c-4891-a6f7-e677381ebe12" providerId="AD" clId="Web-{6FC0FBAB-29E7-70CD-A94A-64F765444A26}" dt="2021-12-21T17:15:45.674" v="34" actId="20577"/>
        <pc:sldMkLst>
          <pc:docMk/>
          <pc:sldMk cId="837539428" sldId="260"/>
        </pc:sldMkLst>
        <pc:spChg chg="mod">
          <ac:chgData name="Lucia Mesar" userId="S::lucia.mesar@skole.hr::f52de9ba-5d6c-4891-a6f7-e677381ebe12" providerId="AD" clId="Web-{6FC0FBAB-29E7-70CD-A94A-64F765444A26}" dt="2021-12-21T17:15:45.674" v="34" actId="20577"/>
          <ac:spMkLst>
            <pc:docMk/>
            <pc:sldMk cId="837539428" sldId="260"/>
            <ac:spMk id="3" creationId="{EE2E0E03-EF20-4CB8-9044-1F37349E8DEA}"/>
          </ac:spMkLst>
        </pc:spChg>
      </pc:sldChg>
      <pc:sldChg chg="addSp modSp mod setBg">
        <pc:chgData name="Lucia Mesar" userId="S::lucia.mesar@skole.hr::f52de9ba-5d6c-4891-a6f7-e677381ebe12" providerId="AD" clId="Web-{6FC0FBAB-29E7-70CD-A94A-64F765444A26}" dt="2021-12-21T17:17:10.144" v="39" actId="1076"/>
        <pc:sldMkLst>
          <pc:docMk/>
          <pc:sldMk cId="189407810" sldId="261"/>
        </pc:sldMkLst>
        <pc:spChg chg="mod">
          <ac:chgData name="Lucia Mesar" userId="S::lucia.mesar@skole.hr::f52de9ba-5d6c-4891-a6f7-e677381ebe12" providerId="AD" clId="Web-{6FC0FBAB-29E7-70CD-A94A-64F765444A26}" dt="2021-12-21T17:17:04.737" v="38" actId="20577"/>
          <ac:spMkLst>
            <pc:docMk/>
            <pc:sldMk cId="189407810" sldId="261"/>
            <ac:spMk id="2" creationId="{1C745E5C-2F30-4999-8CAC-C94B06153C87}"/>
          </ac:spMkLst>
        </pc:spChg>
        <pc:spChg chg="mod ord">
          <ac:chgData name="Lucia Mesar" userId="S::lucia.mesar@skole.hr::f52de9ba-5d6c-4891-a6f7-e677381ebe12" providerId="AD" clId="Web-{6FC0FBAB-29E7-70CD-A94A-64F765444A26}" dt="2021-12-21T17:17:10.144" v="39" actId="1076"/>
          <ac:spMkLst>
            <pc:docMk/>
            <pc:sldMk cId="189407810" sldId="261"/>
            <ac:spMk id="3" creationId="{3EB535FD-E657-48B6-84A1-1456FEBA07D4}"/>
          </ac:spMkLst>
        </pc:spChg>
        <pc:spChg chg="add">
          <ac:chgData name="Lucia Mesar" userId="S::lucia.mesar@skole.hr::f52de9ba-5d6c-4891-a6f7-e677381ebe12" providerId="AD" clId="Web-{6FC0FBAB-29E7-70CD-A94A-64F765444A26}" dt="2021-12-21T17:16:33.940" v="36"/>
          <ac:spMkLst>
            <pc:docMk/>
            <pc:sldMk cId="189407810" sldId="261"/>
            <ac:spMk id="9" creationId="{67B74F2B-9534-4540-96B0-5C8E958B940F}"/>
          </ac:spMkLst>
        </pc:spChg>
        <pc:spChg chg="add">
          <ac:chgData name="Lucia Mesar" userId="S::lucia.mesar@skole.hr::f52de9ba-5d6c-4891-a6f7-e677381ebe12" providerId="AD" clId="Web-{6FC0FBAB-29E7-70CD-A94A-64F765444A26}" dt="2021-12-21T17:16:33.940" v="36"/>
          <ac:spMkLst>
            <pc:docMk/>
            <pc:sldMk cId="189407810" sldId="261"/>
            <ac:spMk id="13" creationId="{C1B60310-C5C3-46A0-A452-2A0B008434DA}"/>
          </ac:spMkLst>
        </pc:spChg>
        <pc:picChg chg="add mod">
          <ac:chgData name="Lucia Mesar" userId="S::lucia.mesar@skole.hr::f52de9ba-5d6c-4891-a6f7-e677381ebe12" providerId="AD" clId="Web-{6FC0FBAB-29E7-70CD-A94A-64F765444A26}" dt="2021-12-21T17:16:33.940" v="36"/>
          <ac:picMkLst>
            <pc:docMk/>
            <pc:sldMk cId="189407810" sldId="261"/>
            <ac:picMk id="4" creationId="{FB395275-5008-4C0D-A8D0-D7265CA23162}"/>
          </ac:picMkLst>
        </pc:picChg>
        <pc:cxnChg chg="add">
          <ac:chgData name="Lucia Mesar" userId="S::lucia.mesar@skole.hr::f52de9ba-5d6c-4891-a6f7-e677381ebe12" providerId="AD" clId="Web-{6FC0FBAB-29E7-70CD-A94A-64F765444A26}" dt="2021-12-21T17:16:33.940" v="36"/>
          <ac:cxnSpMkLst>
            <pc:docMk/>
            <pc:sldMk cId="189407810" sldId="261"/>
            <ac:cxnSpMk id="11" creationId="{33BECB2B-2CFA-412C-880F-C4B60974936F}"/>
          </ac:cxnSpMkLst>
        </pc:cxnChg>
      </pc:sldChg>
      <pc:sldChg chg="addSp delSp modSp new mod setBg setClrOvrMap">
        <pc:chgData name="Lucia Mesar" userId="S::lucia.mesar@skole.hr::f52de9ba-5d6c-4891-a6f7-e677381ebe12" providerId="AD" clId="Web-{6FC0FBAB-29E7-70CD-A94A-64F765444A26}" dt="2021-12-21T17:22:57.118" v="76" actId="20577"/>
        <pc:sldMkLst>
          <pc:docMk/>
          <pc:sldMk cId="250776811" sldId="262"/>
        </pc:sldMkLst>
        <pc:spChg chg="mod">
          <ac:chgData name="Lucia Mesar" userId="S::lucia.mesar@skole.hr::f52de9ba-5d6c-4891-a6f7-e677381ebe12" providerId="AD" clId="Web-{6FC0FBAB-29E7-70CD-A94A-64F765444A26}" dt="2021-12-21T17:22:57.118" v="76" actId="20577"/>
          <ac:spMkLst>
            <pc:docMk/>
            <pc:sldMk cId="250776811" sldId="262"/>
            <ac:spMk id="2" creationId="{28F491F1-8FA7-4518-8512-009EE09CBDF9}"/>
          </ac:spMkLst>
        </pc:spChg>
        <pc:spChg chg="del">
          <ac:chgData name="Lucia Mesar" userId="S::lucia.mesar@skole.hr::f52de9ba-5d6c-4891-a6f7-e677381ebe12" providerId="AD" clId="Web-{6FC0FBAB-29E7-70CD-A94A-64F765444A26}" dt="2021-12-21T17:19:46.084" v="46"/>
          <ac:spMkLst>
            <pc:docMk/>
            <pc:sldMk cId="250776811" sldId="262"/>
            <ac:spMk id="3" creationId="{F2D5ADE8-D735-42BE-BEFF-9FF0B1BC42CF}"/>
          </ac:spMkLst>
        </pc:spChg>
        <pc:spChg chg="add del">
          <ac:chgData name="Lucia Mesar" userId="S::lucia.mesar@skole.hr::f52de9ba-5d6c-4891-a6f7-e677381ebe12" providerId="AD" clId="Web-{6FC0FBAB-29E7-70CD-A94A-64F765444A26}" dt="2021-12-21T17:21:59.836" v="71"/>
          <ac:spMkLst>
            <pc:docMk/>
            <pc:sldMk cId="250776811" sldId="262"/>
            <ac:spMk id="10" creationId="{39E3965E-AC41-4711-9D10-E25ABB132D86}"/>
          </ac:spMkLst>
        </pc:spChg>
        <pc:spChg chg="add del">
          <ac:chgData name="Lucia Mesar" userId="S::lucia.mesar@skole.hr::f52de9ba-5d6c-4891-a6f7-e677381ebe12" providerId="AD" clId="Web-{6FC0FBAB-29E7-70CD-A94A-64F765444A26}" dt="2021-12-21T17:21:59.836" v="71"/>
          <ac:spMkLst>
            <pc:docMk/>
            <pc:sldMk cId="250776811" sldId="262"/>
            <ac:spMk id="14" creationId="{44A37DD3-1B84-4776-94E1-C0AAA5C0F629}"/>
          </ac:spMkLst>
        </pc:spChg>
        <pc:spChg chg="add del">
          <ac:chgData name="Lucia Mesar" userId="S::lucia.mesar@skole.hr::f52de9ba-5d6c-4891-a6f7-e677381ebe12" providerId="AD" clId="Web-{6FC0FBAB-29E7-70CD-A94A-64F765444A26}" dt="2021-12-21T17:21:59.836" v="71"/>
          <ac:spMkLst>
            <pc:docMk/>
            <pc:sldMk cId="250776811" sldId="262"/>
            <ac:spMk id="16" creationId="{0B4FB531-34DA-4777-9BD5-5B885DC38198}"/>
          </ac:spMkLst>
        </pc:spChg>
        <pc:spChg chg="add del">
          <ac:chgData name="Lucia Mesar" userId="S::lucia.mesar@skole.hr::f52de9ba-5d6c-4891-a6f7-e677381ebe12" providerId="AD" clId="Web-{6FC0FBAB-29E7-70CD-A94A-64F765444A26}" dt="2021-12-21T17:22:22.196" v="74"/>
          <ac:spMkLst>
            <pc:docMk/>
            <pc:sldMk cId="250776811" sldId="262"/>
            <ac:spMk id="22" creationId="{CEF236B7-8CB0-40C7-AA6F-3EB2D36A315A}"/>
          </ac:spMkLst>
        </pc:spChg>
        <pc:spChg chg="add">
          <ac:chgData name="Lucia Mesar" userId="S::lucia.mesar@skole.hr::f52de9ba-5d6c-4891-a6f7-e677381ebe12" providerId="AD" clId="Web-{6FC0FBAB-29E7-70CD-A94A-64F765444A26}" dt="2021-12-21T17:21:59.836" v="71"/>
          <ac:spMkLst>
            <pc:docMk/>
            <pc:sldMk cId="250776811" sldId="262"/>
            <ac:spMk id="25" creationId="{D9D9D0AB-1E2F-44A8-B9C6-FA4098301883}"/>
          </ac:spMkLst>
        </pc:spChg>
        <pc:spChg chg="add">
          <ac:chgData name="Lucia Mesar" userId="S::lucia.mesar@skole.hr::f52de9ba-5d6c-4891-a6f7-e677381ebe12" providerId="AD" clId="Web-{6FC0FBAB-29E7-70CD-A94A-64F765444A26}" dt="2021-12-21T17:21:59.836" v="71"/>
          <ac:spMkLst>
            <pc:docMk/>
            <pc:sldMk cId="250776811" sldId="262"/>
            <ac:spMk id="27" creationId="{50E2AEF9-3220-4407-B76B-1B6E3952E8E3}"/>
          </ac:spMkLst>
        </pc:spChg>
        <pc:spChg chg="add">
          <ac:chgData name="Lucia Mesar" userId="S::lucia.mesar@skole.hr::f52de9ba-5d6c-4891-a6f7-e677381ebe12" providerId="AD" clId="Web-{6FC0FBAB-29E7-70CD-A94A-64F765444A26}" dt="2021-12-21T17:21:59.836" v="71"/>
          <ac:spMkLst>
            <pc:docMk/>
            <pc:sldMk cId="250776811" sldId="262"/>
            <ac:spMk id="29" creationId="{2CAFBD32-D3B9-4AA1-8A52-E7788A9556B8}"/>
          </ac:spMkLst>
        </pc:spChg>
        <pc:spChg chg="add">
          <ac:chgData name="Lucia Mesar" userId="S::lucia.mesar@skole.hr::f52de9ba-5d6c-4891-a6f7-e677381ebe12" providerId="AD" clId="Web-{6FC0FBAB-29E7-70CD-A94A-64F765444A26}" dt="2021-12-21T17:21:59.836" v="71"/>
          <ac:spMkLst>
            <pc:docMk/>
            <pc:sldMk cId="250776811" sldId="262"/>
            <ac:spMk id="31" creationId="{7B1FFF1B-D8E7-43C1-963D-013BA4049457}"/>
          </ac:spMkLst>
        </pc:spChg>
        <pc:spChg chg="add">
          <ac:chgData name="Lucia Mesar" userId="S::lucia.mesar@skole.hr::f52de9ba-5d6c-4891-a6f7-e677381ebe12" providerId="AD" clId="Web-{6FC0FBAB-29E7-70CD-A94A-64F765444A26}" dt="2021-12-21T17:21:59.836" v="71"/>
          <ac:spMkLst>
            <pc:docMk/>
            <pc:sldMk cId="250776811" sldId="262"/>
            <ac:spMk id="33" creationId="{48C82076-4E53-4B78-A17E-F0A3BC9573B9}"/>
          </ac:spMkLst>
        </pc:spChg>
        <pc:picChg chg="add mod ord">
          <ac:chgData name="Lucia Mesar" userId="S::lucia.mesar@skole.hr::f52de9ba-5d6c-4891-a6f7-e677381ebe12" providerId="AD" clId="Web-{6FC0FBAB-29E7-70CD-A94A-64F765444A26}" dt="2021-12-21T17:21:59.836" v="71"/>
          <ac:picMkLst>
            <pc:docMk/>
            <pc:sldMk cId="250776811" sldId="262"/>
            <ac:picMk id="4" creationId="{0D7A730A-57B6-42FF-BBE9-A4E18E71A038}"/>
          </ac:picMkLst>
        </pc:picChg>
        <pc:picChg chg="add mod">
          <ac:chgData name="Lucia Mesar" userId="S::lucia.mesar@skole.hr::f52de9ba-5d6c-4891-a6f7-e677381ebe12" providerId="AD" clId="Web-{6FC0FBAB-29E7-70CD-A94A-64F765444A26}" dt="2021-12-21T17:21:59.836" v="71"/>
          <ac:picMkLst>
            <pc:docMk/>
            <pc:sldMk cId="250776811" sldId="262"/>
            <ac:picMk id="5" creationId="{B2C17950-64F6-4D2C-A20D-5CA76ACA714F}"/>
          </ac:picMkLst>
        </pc:picChg>
        <pc:picChg chg="add mod">
          <ac:chgData name="Lucia Mesar" userId="S::lucia.mesar@skole.hr::f52de9ba-5d6c-4891-a6f7-e677381ebe12" providerId="AD" clId="Web-{6FC0FBAB-29E7-70CD-A94A-64F765444A26}" dt="2021-12-21T17:21:59.836" v="71"/>
          <ac:picMkLst>
            <pc:docMk/>
            <pc:sldMk cId="250776811" sldId="262"/>
            <ac:picMk id="6" creationId="{74838101-7B51-494B-ACA0-6132630D749F}"/>
          </ac:picMkLst>
        </pc:picChg>
        <pc:cxnChg chg="add del">
          <ac:chgData name="Lucia Mesar" userId="S::lucia.mesar@skole.hr::f52de9ba-5d6c-4891-a6f7-e677381ebe12" providerId="AD" clId="Web-{6FC0FBAB-29E7-70CD-A94A-64F765444A26}" dt="2021-12-21T17:21:59.836" v="71"/>
          <ac:cxnSpMkLst>
            <pc:docMk/>
            <pc:sldMk cId="250776811" sldId="262"/>
            <ac:cxnSpMk id="12" creationId="{1F5DC8C3-BA5F-4EED-BB9A-A14272BD82A1}"/>
          </ac:cxnSpMkLst>
        </pc:cxnChg>
        <pc:cxnChg chg="add del">
          <ac:chgData name="Lucia Mesar" userId="S::lucia.mesar@skole.hr::f52de9ba-5d6c-4891-a6f7-e677381ebe12" providerId="AD" clId="Web-{6FC0FBAB-29E7-70CD-A94A-64F765444A26}" dt="2021-12-21T17:21:59.836" v="71"/>
          <ac:cxnSpMkLst>
            <pc:docMk/>
            <pc:sldMk cId="250776811" sldId="262"/>
            <ac:cxnSpMk id="18" creationId="{D5B557D3-D7B4-404B-84A1-9BD182BE5B06}"/>
          </ac:cxnSpMkLst>
        </pc:cxnChg>
      </pc:sldChg>
      <pc:sldChg chg="new del">
        <pc:chgData name="Lucia Mesar" userId="S::lucia.mesar@skole.hr::f52de9ba-5d6c-4891-a6f7-e677381ebe12" providerId="AD" clId="Web-{6FC0FBAB-29E7-70CD-A94A-64F765444A26}" dt="2021-12-21T17:17:58.676" v="44"/>
        <pc:sldMkLst>
          <pc:docMk/>
          <pc:sldMk cId="2358762830" sldId="262"/>
        </pc:sldMkLst>
      </pc:sldChg>
      <pc:sldChg chg="addSp delSp modSp new mod setBg">
        <pc:chgData name="Lucia Mesar" userId="S::lucia.mesar@skole.hr::f52de9ba-5d6c-4891-a6f7-e677381ebe12" providerId="AD" clId="Web-{6FC0FBAB-29E7-70CD-A94A-64F765444A26}" dt="2021-12-21T17:35:12.958" v="200" actId="20577"/>
        <pc:sldMkLst>
          <pc:docMk/>
          <pc:sldMk cId="2696277696" sldId="263"/>
        </pc:sldMkLst>
        <pc:spChg chg="mod">
          <ac:chgData name="Lucia Mesar" userId="S::lucia.mesar@skole.hr::f52de9ba-5d6c-4891-a6f7-e677381ebe12" providerId="AD" clId="Web-{6FC0FBAB-29E7-70CD-A94A-64F765444A26}" dt="2021-12-21T17:28:56.014" v="145"/>
          <ac:spMkLst>
            <pc:docMk/>
            <pc:sldMk cId="2696277696" sldId="263"/>
            <ac:spMk id="2" creationId="{16BD91C1-B694-4864-9E49-E0DA2D580EF1}"/>
          </ac:spMkLst>
        </pc:spChg>
        <pc:spChg chg="mod">
          <ac:chgData name="Lucia Mesar" userId="S::lucia.mesar@skole.hr::f52de9ba-5d6c-4891-a6f7-e677381ebe12" providerId="AD" clId="Web-{6FC0FBAB-29E7-70CD-A94A-64F765444A26}" dt="2021-12-21T17:35:12.958" v="200" actId="20577"/>
          <ac:spMkLst>
            <pc:docMk/>
            <pc:sldMk cId="2696277696" sldId="263"/>
            <ac:spMk id="3" creationId="{9E7C60C0-7C1F-40AA-A82B-EA81FC4D98A6}"/>
          </ac:spMkLst>
        </pc:spChg>
        <pc:spChg chg="add del">
          <ac:chgData name="Lucia Mesar" userId="S::lucia.mesar@skole.hr::f52de9ba-5d6c-4891-a6f7-e677381ebe12" providerId="AD" clId="Web-{6FC0FBAB-29E7-70CD-A94A-64F765444A26}" dt="2021-12-21T17:29:10.233" v="147"/>
          <ac:spMkLst>
            <pc:docMk/>
            <pc:sldMk cId="2696277696" sldId="263"/>
            <ac:spMk id="8" creationId="{3558DB37-9FEE-48A2-8578-ED0401573943}"/>
          </ac:spMkLst>
        </pc:spChg>
        <pc:spChg chg="add del">
          <ac:chgData name="Lucia Mesar" userId="S::lucia.mesar@skole.hr::f52de9ba-5d6c-4891-a6f7-e677381ebe12" providerId="AD" clId="Web-{6FC0FBAB-29E7-70CD-A94A-64F765444A26}" dt="2021-12-21T17:29:10.233" v="147"/>
          <ac:spMkLst>
            <pc:docMk/>
            <pc:sldMk cId="2696277696" sldId="263"/>
            <ac:spMk id="10" creationId="{5F7FCCA6-00E2-4F74-A105-0D769872F243}"/>
          </ac:spMkLst>
        </pc:spChg>
        <pc:spChg chg="add del">
          <ac:chgData name="Lucia Mesar" userId="S::lucia.mesar@skole.hr::f52de9ba-5d6c-4891-a6f7-e677381ebe12" providerId="AD" clId="Web-{6FC0FBAB-29E7-70CD-A94A-64F765444A26}" dt="2021-12-21T17:29:10.233" v="147"/>
          <ac:spMkLst>
            <pc:docMk/>
            <pc:sldMk cId="2696277696" sldId="263"/>
            <ac:spMk id="12" creationId="{359CEC61-F44B-43B3-B40F-AE38C5AF1D5F}"/>
          </ac:spMkLst>
        </pc:spChg>
        <pc:spChg chg="add">
          <ac:chgData name="Lucia Mesar" userId="S::lucia.mesar@skole.hr::f52de9ba-5d6c-4891-a6f7-e677381ebe12" providerId="AD" clId="Web-{6FC0FBAB-29E7-70CD-A94A-64F765444A26}" dt="2021-12-21T17:29:10.233" v="147"/>
          <ac:spMkLst>
            <pc:docMk/>
            <pc:sldMk cId="2696277696" sldId="263"/>
            <ac:spMk id="17" creationId="{3558DB37-9FEE-48A2-8578-ED0401573943}"/>
          </ac:spMkLst>
        </pc:spChg>
        <pc:spChg chg="add">
          <ac:chgData name="Lucia Mesar" userId="S::lucia.mesar@skole.hr::f52de9ba-5d6c-4891-a6f7-e677381ebe12" providerId="AD" clId="Web-{6FC0FBAB-29E7-70CD-A94A-64F765444A26}" dt="2021-12-21T17:29:10.233" v="147"/>
          <ac:spMkLst>
            <pc:docMk/>
            <pc:sldMk cId="2696277696" sldId="263"/>
            <ac:spMk id="19" creationId="{5F7FCCA6-00E2-4F74-A105-0D769872F243}"/>
          </ac:spMkLst>
        </pc:spChg>
        <pc:spChg chg="add">
          <ac:chgData name="Lucia Mesar" userId="S::lucia.mesar@skole.hr::f52de9ba-5d6c-4891-a6f7-e677381ebe12" providerId="AD" clId="Web-{6FC0FBAB-29E7-70CD-A94A-64F765444A26}" dt="2021-12-21T17:29:10.233" v="147"/>
          <ac:spMkLst>
            <pc:docMk/>
            <pc:sldMk cId="2696277696" sldId="263"/>
            <ac:spMk id="21" creationId="{359CEC61-F44B-43B3-B40F-AE38C5AF1D5F}"/>
          </ac:spMkLst>
        </pc:spChg>
      </pc:sldChg>
      <pc:sldChg chg="addSp modSp new mod setBg">
        <pc:chgData name="Lucia Mesar" userId="S::lucia.mesar@skole.hr::f52de9ba-5d6c-4891-a6f7-e677381ebe12" providerId="AD" clId="Web-{6FC0FBAB-29E7-70CD-A94A-64F765444A26}" dt="2021-12-21T17:34:36.067" v="196" actId="14100"/>
        <pc:sldMkLst>
          <pc:docMk/>
          <pc:sldMk cId="820181580" sldId="264"/>
        </pc:sldMkLst>
        <pc:spChg chg="mod">
          <ac:chgData name="Lucia Mesar" userId="S::lucia.mesar@skole.hr::f52de9ba-5d6c-4891-a6f7-e677381ebe12" providerId="AD" clId="Web-{6FC0FBAB-29E7-70CD-A94A-64F765444A26}" dt="2021-12-21T17:33:58.316" v="192"/>
          <ac:spMkLst>
            <pc:docMk/>
            <pc:sldMk cId="820181580" sldId="264"/>
            <ac:spMk id="2" creationId="{A5B8D662-C3CA-43C7-90FF-D01ED2352836}"/>
          </ac:spMkLst>
        </pc:spChg>
        <pc:spChg chg="mod">
          <ac:chgData name="Lucia Mesar" userId="S::lucia.mesar@skole.hr::f52de9ba-5d6c-4891-a6f7-e677381ebe12" providerId="AD" clId="Web-{6FC0FBAB-29E7-70CD-A94A-64F765444A26}" dt="2021-12-21T17:34:36.067" v="196" actId="14100"/>
          <ac:spMkLst>
            <pc:docMk/>
            <pc:sldMk cId="820181580" sldId="264"/>
            <ac:spMk id="3" creationId="{05831910-20D5-46E7-A90C-735067077808}"/>
          </ac:spMkLst>
        </pc:spChg>
        <pc:spChg chg="add">
          <ac:chgData name="Lucia Mesar" userId="S::lucia.mesar@skole.hr::f52de9ba-5d6c-4891-a6f7-e677381ebe12" providerId="AD" clId="Web-{6FC0FBAB-29E7-70CD-A94A-64F765444A26}" dt="2021-12-21T17:33:58.316" v="192"/>
          <ac:spMkLst>
            <pc:docMk/>
            <pc:sldMk cId="820181580" sldId="264"/>
            <ac:spMk id="9" creationId="{D40791F6-715D-481A-9C4A-3645AECFD5A0}"/>
          </ac:spMkLst>
        </pc:spChg>
        <pc:spChg chg="add">
          <ac:chgData name="Lucia Mesar" userId="S::lucia.mesar@skole.hr::f52de9ba-5d6c-4891-a6f7-e677381ebe12" providerId="AD" clId="Web-{6FC0FBAB-29E7-70CD-A94A-64F765444A26}" dt="2021-12-21T17:33:58.316" v="192"/>
          <ac:spMkLst>
            <pc:docMk/>
            <pc:sldMk cId="820181580" sldId="264"/>
            <ac:spMk id="13" creationId="{811CBAFA-D7E0-40A7-BB94-2C05304B407B}"/>
          </ac:spMkLst>
        </pc:spChg>
        <pc:picChg chg="add mod">
          <ac:chgData name="Lucia Mesar" userId="S::lucia.mesar@skole.hr::f52de9ba-5d6c-4891-a6f7-e677381ebe12" providerId="AD" clId="Web-{6FC0FBAB-29E7-70CD-A94A-64F765444A26}" dt="2021-12-21T17:33:58.316" v="192"/>
          <ac:picMkLst>
            <pc:docMk/>
            <pc:sldMk cId="820181580" sldId="264"/>
            <ac:picMk id="4" creationId="{60BD1942-96EB-44CD-9D12-11F62B78C9B8}"/>
          </ac:picMkLst>
        </pc:picChg>
        <pc:cxnChg chg="add">
          <ac:chgData name="Lucia Mesar" userId="S::lucia.mesar@skole.hr::f52de9ba-5d6c-4891-a6f7-e677381ebe12" providerId="AD" clId="Web-{6FC0FBAB-29E7-70CD-A94A-64F765444A26}" dt="2021-12-21T17:33:58.316" v="192"/>
          <ac:cxnSpMkLst>
            <pc:docMk/>
            <pc:sldMk cId="820181580" sldId="264"/>
            <ac:cxnSpMk id="11" creationId="{740F83A4-FAC4-4867-95A5-BBFD280C7BF5}"/>
          </ac:cxnSpMkLst>
        </pc:cxnChg>
      </pc:sldChg>
      <pc:sldChg chg="addSp modSp new mod setBg">
        <pc:chgData name="Lucia Mesar" userId="S::lucia.mesar@skole.hr::f52de9ba-5d6c-4891-a6f7-e677381ebe12" providerId="AD" clId="Web-{6FC0FBAB-29E7-70CD-A94A-64F765444A26}" dt="2021-12-21T17:36:35.944" v="227"/>
        <pc:sldMkLst>
          <pc:docMk/>
          <pc:sldMk cId="893422760" sldId="265"/>
        </pc:sldMkLst>
        <pc:spChg chg="mod">
          <ac:chgData name="Lucia Mesar" userId="S::lucia.mesar@skole.hr::f52de9ba-5d6c-4891-a6f7-e677381ebe12" providerId="AD" clId="Web-{6FC0FBAB-29E7-70CD-A94A-64F765444A26}" dt="2021-12-21T17:36:35.944" v="227"/>
          <ac:spMkLst>
            <pc:docMk/>
            <pc:sldMk cId="893422760" sldId="265"/>
            <ac:spMk id="2" creationId="{50B1CD0A-03A3-4D11-94B5-E87756A8B269}"/>
          </ac:spMkLst>
        </pc:spChg>
        <pc:spChg chg="mod">
          <ac:chgData name="Lucia Mesar" userId="S::lucia.mesar@skole.hr::f52de9ba-5d6c-4891-a6f7-e677381ebe12" providerId="AD" clId="Web-{6FC0FBAB-29E7-70CD-A94A-64F765444A26}" dt="2021-12-21T17:36:35.944" v="227"/>
          <ac:spMkLst>
            <pc:docMk/>
            <pc:sldMk cId="893422760" sldId="265"/>
            <ac:spMk id="3" creationId="{EA77AF65-70F6-43C8-A738-1EC70C0BE158}"/>
          </ac:spMkLst>
        </pc:spChg>
        <pc:spChg chg="add">
          <ac:chgData name="Lucia Mesar" userId="S::lucia.mesar@skole.hr::f52de9ba-5d6c-4891-a6f7-e677381ebe12" providerId="AD" clId="Web-{6FC0FBAB-29E7-70CD-A94A-64F765444A26}" dt="2021-12-21T17:36:35.944" v="227"/>
          <ac:spMkLst>
            <pc:docMk/>
            <pc:sldMk cId="893422760" sldId="265"/>
            <ac:spMk id="9" creationId="{39E3965E-AC41-4711-9D10-E25ABB132D86}"/>
          </ac:spMkLst>
        </pc:spChg>
        <pc:spChg chg="add">
          <ac:chgData name="Lucia Mesar" userId="S::lucia.mesar@skole.hr::f52de9ba-5d6c-4891-a6f7-e677381ebe12" providerId="AD" clId="Web-{6FC0FBAB-29E7-70CD-A94A-64F765444A26}" dt="2021-12-21T17:36:35.944" v="227"/>
          <ac:spMkLst>
            <pc:docMk/>
            <pc:sldMk cId="893422760" sldId="265"/>
            <ac:spMk id="13" creationId="{34461041-8413-4023-ABA7-9E499B0AD995}"/>
          </ac:spMkLst>
        </pc:spChg>
        <pc:spChg chg="add">
          <ac:chgData name="Lucia Mesar" userId="S::lucia.mesar@skole.hr::f52de9ba-5d6c-4891-a6f7-e677381ebe12" providerId="AD" clId="Web-{6FC0FBAB-29E7-70CD-A94A-64F765444A26}" dt="2021-12-21T17:36:35.944" v="227"/>
          <ac:spMkLst>
            <pc:docMk/>
            <pc:sldMk cId="893422760" sldId="265"/>
            <ac:spMk id="17" creationId="{53B4A494-ED20-47DD-A927-05EA273B0F1F}"/>
          </ac:spMkLst>
        </pc:spChg>
        <pc:picChg chg="add mod">
          <ac:chgData name="Lucia Mesar" userId="S::lucia.mesar@skole.hr::f52de9ba-5d6c-4891-a6f7-e677381ebe12" providerId="AD" clId="Web-{6FC0FBAB-29E7-70CD-A94A-64F765444A26}" dt="2021-12-21T17:36:35.944" v="227"/>
          <ac:picMkLst>
            <pc:docMk/>
            <pc:sldMk cId="893422760" sldId="265"/>
            <ac:picMk id="4" creationId="{7E244FA3-6FD4-473A-A6FB-D73DFE0EBF27}"/>
          </ac:picMkLst>
        </pc:picChg>
        <pc:cxnChg chg="add">
          <ac:chgData name="Lucia Mesar" userId="S::lucia.mesar@skole.hr::f52de9ba-5d6c-4891-a6f7-e677381ebe12" providerId="AD" clId="Web-{6FC0FBAB-29E7-70CD-A94A-64F765444A26}" dt="2021-12-21T17:36:35.944" v="227"/>
          <ac:cxnSpMkLst>
            <pc:docMk/>
            <pc:sldMk cId="893422760" sldId="265"/>
            <ac:cxnSpMk id="11" creationId="{1F5DC8C3-BA5F-4EED-BB9A-A14272BD82A1}"/>
          </ac:cxnSpMkLst>
        </pc:cxnChg>
        <pc:cxnChg chg="add">
          <ac:chgData name="Lucia Mesar" userId="S::lucia.mesar@skole.hr::f52de9ba-5d6c-4891-a6f7-e677381ebe12" providerId="AD" clId="Web-{6FC0FBAB-29E7-70CD-A94A-64F765444A26}" dt="2021-12-21T17:36:35.944" v="227"/>
          <ac:cxnSpMkLst>
            <pc:docMk/>
            <pc:sldMk cId="893422760" sldId="265"/>
            <ac:cxnSpMk id="15" creationId="{F05BCF04-4702-43D0-BE8F-DBF6C2F65131}"/>
          </ac:cxnSpMkLst>
        </pc:cxnChg>
      </pc:sldChg>
    </pc:docChg>
  </pc:docChgLst>
  <pc:docChgLst>
    <pc:chgData name="Zrinka Opalički" userId="S::zrinka.durovic@skole.hr::252ceb10-d15a-4767-a7e5-9b699fa5dcd6" providerId="AD" clId="Web-{BED6EE58-5875-4A07-B982-7050C403746D}"/>
    <pc:docChg chg="modSld">
      <pc:chgData name="Zrinka Opalički" userId="S::zrinka.durovic@skole.hr::252ceb10-d15a-4767-a7e5-9b699fa5dcd6" providerId="AD" clId="Web-{BED6EE58-5875-4A07-B982-7050C403746D}" dt="2021-12-22T10:21:43.070" v="4" actId="20577"/>
      <pc:docMkLst>
        <pc:docMk/>
      </pc:docMkLst>
      <pc:sldChg chg="modSp">
        <pc:chgData name="Zrinka Opalički" userId="S::zrinka.durovic@skole.hr::252ceb10-d15a-4767-a7e5-9b699fa5dcd6" providerId="AD" clId="Web-{BED6EE58-5875-4A07-B982-7050C403746D}" dt="2021-12-22T10:21:43.070" v="4" actId="20577"/>
        <pc:sldMkLst>
          <pc:docMk/>
          <pc:sldMk cId="2696277696" sldId="263"/>
        </pc:sldMkLst>
        <pc:spChg chg="mod">
          <ac:chgData name="Zrinka Opalički" userId="S::zrinka.durovic@skole.hr::252ceb10-d15a-4767-a7e5-9b699fa5dcd6" providerId="AD" clId="Web-{BED6EE58-5875-4A07-B982-7050C403746D}" dt="2021-12-22T10:21:43.070" v="4" actId="20577"/>
          <ac:spMkLst>
            <pc:docMk/>
            <pc:sldMk cId="2696277696" sldId="263"/>
            <ac:spMk id="3" creationId="{9E7C60C0-7C1F-40AA-A82B-EA81FC4D98A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11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5/5/2022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95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5/5/2022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67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5/5/2022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62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5/5/2022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=""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13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5/5/2022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9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5/5/2022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=""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32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5/5/2022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7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5/5/2022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08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95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07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4413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0" r:id="rId6"/>
    <p:sldLayoutId id="2147483966" r:id="rId7"/>
    <p:sldLayoutId id="2147483967" r:id="rId8"/>
    <p:sldLayoutId id="2147483968" r:id="rId9"/>
    <p:sldLayoutId id="2147483969" r:id="rId10"/>
    <p:sldLayoutId id="21474839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="" xmlns:a16="http://schemas.microsoft.com/office/drawing/2014/main" id="{A9286AD2-18A9-4868-A4E3-7A2097A208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="" xmlns:a16="http://schemas.microsoft.com/office/drawing/2014/main" id="{E398B191-5E47-44C7-95D2-C6929975FD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929" y="639097"/>
            <a:ext cx="6253317" cy="3686015"/>
          </a:xfrm>
        </p:spPr>
        <p:txBody>
          <a:bodyPr>
            <a:normAutofit/>
          </a:bodyPr>
          <a:lstStyle/>
          <a:p>
            <a:r>
              <a:rPr lang="hr-HR"/>
              <a:t>Marie Curie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005C31A8-8EBF-4927-9034-879AA4F27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899" y="4672739"/>
            <a:ext cx="6269347" cy="1021498"/>
          </a:xfrm>
        </p:spPr>
        <p:txBody>
          <a:bodyPr>
            <a:normAutofit/>
          </a:bodyPr>
          <a:lstStyle/>
          <a:p>
            <a:endParaRPr lang="hr-HR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E7A7CD63-7EC3-44F3-95D0-595C4019FF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44179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lika 4" descr="Slika na kojoj se prikazuje osoba, zid, muškarac, na zatvorenom&#10;&#10;Opis je automatski generiran">
            <a:extLst>
              <a:ext uri="{FF2B5EF4-FFF2-40B4-BE49-F238E27FC236}">
                <a16:creationId xmlns="" xmlns:a16="http://schemas.microsoft.com/office/drawing/2014/main" id="{1C573152-99B1-404D-8B7A-4B89C71FD8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89" r="3016"/>
          <a:stretch/>
        </p:blipFill>
        <p:spPr>
          <a:xfrm>
            <a:off x="7556686" y="1"/>
            <a:ext cx="463531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="" xmlns:a16="http://schemas.microsoft.com/office/drawing/2014/main" id="{67B74F2B-9534-4540-96B0-5C8E958B94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3FA6498-47AA-4E41-A166-DA171FBB9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>
            <a:normAutofit/>
          </a:bodyPr>
          <a:lstStyle/>
          <a:p>
            <a:r>
              <a:rPr lang="hr-HR" dirty="0"/>
              <a:t>Tko je bila </a:t>
            </a:r>
            <a:r>
              <a:rPr lang="hr-HR" dirty="0" err="1"/>
              <a:t>Marie</a:t>
            </a:r>
            <a:r>
              <a:rPr lang="hr-HR" dirty="0"/>
              <a:t> </a:t>
            </a:r>
            <a:r>
              <a:rPr lang="hr-HR" dirty="0" smtClean="0"/>
              <a:t>Curie?</a:t>
            </a:r>
            <a:endParaRPr lang="hr-HR" dirty="0"/>
          </a:p>
        </p:txBody>
      </p:sp>
      <p:pic>
        <p:nvPicPr>
          <p:cNvPr id="4" name="Slika 4" descr="Slika na kojoj se prikazuje osoba&#10;&#10;Opis je automatski generiran">
            <a:extLst>
              <a:ext uri="{FF2B5EF4-FFF2-40B4-BE49-F238E27FC236}">
                <a16:creationId xmlns="" xmlns:a16="http://schemas.microsoft.com/office/drawing/2014/main" id="{3A034F51-693C-485D-9852-14DE47A575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98" r="20848"/>
          <a:stretch/>
        </p:blipFill>
        <p:spPr>
          <a:xfrm>
            <a:off x="20" y="10"/>
            <a:ext cx="4580077" cy="6400784"/>
          </a:xfrm>
          <a:prstGeom prst="rect">
            <a:avLst/>
          </a:prstGeom>
        </p:spPr>
      </p:pic>
      <p:cxnSp>
        <p:nvCxnSpPr>
          <p:cNvPr id="20" name="!!Straight Connector">
            <a:extLst>
              <a:ext uri="{FF2B5EF4-FFF2-40B4-BE49-F238E27FC236}">
                <a16:creationId xmlns="" xmlns:a16="http://schemas.microsoft.com/office/drawing/2014/main" id="{33BECB2B-2CFA-412C-880F-C4B6097493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83C11932-C8C2-499E-A739-0579C8BF7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237597"/>
            <a:ext cx="5983606" cy="3760891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buFont typeface="Wingdings" panose="020F0502020204030204" pitchFamily="34" charset="0"/>
              <a:buChar char="Ø"/>
            </a:pPr>
            <a:r>
              <a:rPr lang="hr-HR" sz="2000" dirty="0"/>
              <a:t>rođenje: </a:t>
            </a:r>
            <a:r>
              <a:rPr lang="hr-HR" sz="2000" dirty="0">
                <a:ea typeface="+mn-lt"/>
                <a:cs typeface="+mn-lt"/>
              </a:rPr>
              <a:t> 7. </a:t>
            </a:r>
            <a:r>
              <a:rPr lang="hr-HR" sz="2000">
                <a:ea typeface="+mn-lt"/>
                <a:cs typeface="+mn-lt"/>
              </a:rPr>
              <a:t>studenoga </a:t>
            </a:r>
            <a:r>
              <a:rPr lang="hr-HR" sz="2000" u="sng">
                <a:ea typeface="+mn-lt"/>
                <a:cs typeface="+mn-lt"/>
              </a:rPr>
              <a:t>1867. </a:t>
            </a:r>
            <a:r>
              <a:rPr lang="hr-HR" sz="2000" u="sng" smtClean="0">
                <a:ea typeface="+mn-lt"/>
                <a:cs typeface="+mn-lt"/>
              </a:rPr>
              <a:t> u </a:t>
            </a:r>
            <a:r>
              <a:rPr lang="hr-HR" sz="2000" u="sng">
                <a:ea typeface="+mn-lt"/>
                <a:cs typeface="+mn-lt"/>
              </a:rPr>
              <a:t>Poljskoj, Varšava</a:t>
            </a:r>
            <a:endParaRPr lang="sr-Latn-RS" sz="2000" dirty="0"/>
          </a:p>
          <a:p>
            <a:pPr>
              <a:buFont typeface="Wingdings" panose="020F0502020204030204" pitchFamily="34" charset="0"/>
              <a:buChar char="Ø"/>
            </a:pPr>
            <a:r>
              <a:rPr lang="hr-HR" sz="2000" dirty="0">
                <a:ea typeface="+mn-lt"/>
                <a:cs typeface="+mn-lt"/>
              </a:rPr>
              <a:t>francuska </a:t>
            </a:r>
            <a:r>
              <a:rPr lang="hr-HR" sz="2000" u="sng" dirty="0">
                <a:ea typeface="+mn-lt"/>
                <a:cs typeface="+mn-lt"/>
              </a:rPr>
              <a:t>kemičarka</a:t>
            </a:r>
            <a:r>
              <a:rPr lang="hr-HR" sz="2000" dirty="0">
                <a:ea typeface="+mn-lt"/>
                <a:cs typeface="+mn-lt"/>
              </a:rPr>
              <a:t> i fizičarka</a:t>
            </a:r>
          </a:p>
          <a:p>
            <a:pPr>
              <a:buFont typeface="Wingdings" panose="020F0502020204030204" pitchFamily="34" charset="0"/>
              <a:buChar char="Ø"/>
            </a:pPr>
            <a:r>
              <a:rPr lang="hr-HR" sz="2000" u="sng" dirty="0">
                <a:ea typeface="+mn-lt"/>
                <a:cs typeface="+mn-lt"/>
              </a:rPr>
              <a:t>suprug</a:t>
            </a:r>
            <a:r>
              <a:rPr lang="hr-HR" sz="2000" dirty="0">
                <a:ea typeface="+mn-lt"/>
                <a:cs typeface="+mn-lt"/>
              </a:rPr>
              <a:t>: </a:t>
            </a:r>
            <a:r>
              <a:rPr lang="hr-HR" sz="2000" dirty="0" err="1">
                <a:ea typeface="+mn-lt"/>
                <a:cs typeface="+mn-lt"/>
              </a:rPr>
              <a:t>Pierre</a:t>
            </a:r>
            <a:r>
              <a:rPr lang="hr-HR" sz="2000" dirty="0">
                <a:ea typeface="+mn-lt"/>
                <a:cs typeface="+mn-lt"/>
              </a:rPr>
              <a:t> Curie</a:t>
            </a:r>
          </a:p>
          <a:p>
            <a:pPr>
              <a:buFont typeface="Wingdings" panose="020F0502020204030204" pitchFamily="34" charset="0"/>
              <a:buChar char="Ø"/>
            </a:pPr>
            <a:r>
              <a:rPr lang="hr-HR" sz="2000" dirty="0">
                <a:ea typeface="+mn-lt"/>
                <a:cs typeface="+mn-lt"/>
              </a:rPr>
              <a:t>djeca: </a:t>
            </a:r>
            <a:r>
              <a:rPr lang="hr-HR" sz="2000" dirty="0" err="1">
                <a:ea typeface="+mn-lt"/>
                <a:cs typeface="+mn-lt"/>
              </a:rPr>
              <a:t>Irène</a:t>
            </a:r>
            <a:r>
              <a:rPr lang="hr-HR" sz="2000" dirty="0">
                <a:ea typeface="+mn-lt"/>
                <a:cs typeface="+mn-lt"/>
              </a:rPr>
              <a:t> </a:t>
            </a:r>
            <a:r>
              <a:rPr lang="hr-HR" sz="2000" dirty="0" err="1">
                <a:ea typeface="+mn-lt"/>
                <a:cs typeface="+mn-lt"/>
              </a:rPr>
              <a:t>Joliot</a:t>
            </a:r>
            <a:r>
              <a:rPr lang="hr-HR" sz="2000" dirty="0">
                <a:ea typeface="+mn-lt"/>
                <a:cs typeface="+mn-lt"/>
              </a:rPr>
              <a:t>-Curie, </a:t>
            </a:r>
            <a:r>
              <a:rPr lang="hr-HR" sz="2000" dirty="0" err="1">
                <a:ea typeface="+mn-lt"/>
                <a:cs typeface="+mn-lt"/>
              </a:rPr>
              <a:t>Ève</a:t>
            </a:r>
            <a:r>
              <a:rPr lang="hr-HR" sz="2000" dirty="0">
                <a:ea typeface="+mn-lt"/>
                <a:cs typeface="+mn-lt"/>
              </a:rPr>
              <a:t> Curie</a:t>
            </a:r>
          </a:p>
          <a:p>
            <a:pPr>
              <a:buFont typeface="Wingdings" panose="020F0502020204030204" pitchFamily="34" charset="0"/>
              <a:buChar char="Ø"/>
            </a:pPr>
            <a:r>
              <a:rPr lang="hr-HR" sz="2000" dirty="0">
                <a:ea typeface="+mn-lt"/>
                <a:cs typeface="+mn-lt"/>
              </a:rPr>
              <a:t>preminula: 4. srpnja 1934.</a:t>
            </a:r>
          </a:p>
          <a:p>
            <a:pPr>
              <a:buFont typeface="Wingdings" panose="020F0502020204030204" pitchFamily="34" charset="0"/>
              <a:buChar char="Ø"/>
            </a:pPr>
            <a:r>
              <a:rPr lang="hr-HR" sz="2000" dirty="0"/>
              <a:t>Pravo ime: Maria</a:t>
            </a:r>
            <a:r>
              <a:rPr lang="hr-HR" sz="2000" dirty="0">
                <a:ea typeface="+mn-lt"/>
                <a:cs typeface="+mn-lt"/>
              </a:rPr>
              <a:t> </a:t>
            </a:r>
            <a:r>
              <a:rPr lang="hr-HR" sz="2000" dirty="0" err="1">
                <a:ea typeface="+mn-lt"/>
                <a:cs typeface="+mn-lt"/>
              </a:rPr>
              <a:t>Skłodowska</a:t>
            </a:r>
            <a:r>
              <a:rPr lang="hr-HR" sz="2000" dirty="0">
                <a:ea typeface="+mn-lt"/>
                <a:cs typeface="+mn-lt"/>
              </a:rPr>
              <a:t>-Curie</a:t>
            </a:r>
            <a:endParaRPr lang="hr-HR" sz="2000" dirty="0"/>
          </a:p>
          <a:p>
            <a:pPr>
              <a:buFont typeface="Wingdings" panose="020F0502020204030204" pitchFamily="34" charset="0"/>
              <a:buChar char="Ø"/>
            </a:pPr>
            <a:endParaRPr lang="hr-HR" sz="2000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C1B60310-C5C3-46A0-A452-2A0B008434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90740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="" xmlns:a16="http://schemas.microsoft.com/office/drawing/2014/main" id="{D9D9D0AB-1E2F-44A8-B9C6-FA40983018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="" xmlns:a16="http://schemas.microsoft.com/office/drawing/2014/main" id="{28F491F1-8FA7-4518-8512-009EE09C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288" y="3893543"/>
            <a:ext cx="6264765" cy="16690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800" err="1">
                <a:latin typeface="Castellar"/>
              </a:rPr>
              <a:t>Obitelj</a:t>
            </a:r>
            <a:r>
              <a:rPr lang="en-US" sz="4800">
                <a:latin typeface="Castellar"/>
              </a:rPr>
              <a:t> Curie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50E2AEF9-3220-4407-B76B-1B6E3952E8E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660142"/>
            <a:ext cx="3860771" cy="293214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5" descr="Slika na kojoj se prikazuje tekst, osoba, muškarac, crno&#10;&#10;Opis je automatski generiran">
            <a:extLst>
              <a:ext uri="{FF2B5EF4-FFF2-40B4-BE49-F238E27FC236}">
                <a16:creationId xmlns="" xmlns:a16="http://schemas.microsoft.com/office/drawing/2014/main" id="{B2C17950-64F6-4D2C-A20D-5CA76ACA7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46704"/>
          <a:stretch/>
        </p:blipFill>
        <p:spPr>
          <a:xfrm>
            <a:off x="8" y="824735"/>
            <a:ext cx="3664827" cy="260426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2CAFBD32-D3B9-4AA1-8A52-E7788A9556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152885" y="0"/>
            <a:ext cx="4332545" cy="313160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4" descr="Slika na kojoj se prikazuje tekst, na otvorenom, osoba, crno&#10;&#10;Opis je automatski generiran">
            <a:extLst>
              <a:ext uri="{FF2B5EF4-FFF2-40B4-BE49-F238E27FC236}">
                <a16:creationId xmlns="" xmlns:a16="http://schemas.microsoft.com/office/drawing/2014/main" id="{0D7A730A-57B6-42FF-BBE9-A4E18E71A0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7" r="5622" b="-2"/>
          <a:stretch/>
        </p:blipFill>
        <p:spPr>
          <a:xfrm>
            <a:off x="4354278" y="10"/>
            <a:ext cx="3966436" cy="295271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7B1FFF1B-D8E7-43C1-963D-013BA40494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763000" y="660142"/>
            <a:ext cx="3429000" cy="505485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6" descr="Slika na kojoj se prikazuje tekst, osoba, na otvorenom, vojna uniforma&#10;&#10;Opis je automatski generiran">
            <a:extLst>
              <a:ext uri="{FF2B5EF4-FFF2-40B4-BE49-F238E27FC236}">
                <a16:creationId xmlns="" xmlns:a16="http://schemas.microsoft.com/office/drawing/2014/main" id="{74838101-7B51-494B-ACA0-6132630D74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95" r="18856" b="3"/>
          <a:stretch/>
        </p:blipFill>
        <p:spPr>
          <a:xfrm>
            <a:off x="8942136" y="824734"/>
            <a:ext cx="3249864" cy="4726979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48C82076-4E53-4B78-A17E-F0A3BC9573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0776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="" xmlns:a16="http://schemas.microsoft.com/office/drawing/2014/main" id="{13BCCAE5-A35B-4B66-A4A7-E23C34A403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4027E3F-4F46-488F-B4E6-83FF4F256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6437363" cy="1450757"/>
          </a:xfrm>
        </p:spPr>
        <p:txBody>
          <a:bodyPr>
            <a:normAutofit/>
          </a:bodyPr>
          <a:lstStyle/>
          <a:p>
            <a:r>
              <a:rPr lang="hr-HR" sz="4400"/>
              <a:t>Obrazovanje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6987BDFB-DE64-4B56-B44F-45FAE19FA9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3532" y="1895846"/>
            <a:ext cx="62179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6E689338-EC71-4C99-9ED1-72010EDAB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791" y="2108201"/>
            <a:ext cx="7092732" cy="3760891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sz="2000" dirty="0" smtClean="0">
                <a:ea typeface="+mn-lt"/>
                <a:cs typeface="+mn-lt"/>
              </a:rPr>
              <a:t> zbog </a:t>
            </a:r>
            <a:r>
              <a:rPr lang="hr-HR" sz="2000" dirty="0">
                <a:ea typeface="+mn-lt"/>
                <a:cs typeface="+mn-lt"/>
              </a:rPr>
              <a:t>njenog spola i ruske odmazde Poljskoj, zbog Siječanjske bune, nije se mogla upisati na sveučilište i zato je morala nekoliko godina raditi kao </a:t>
            </a:r>
            <a:r>
              <a:rPr lang="hr-HR" sz="2000" dirty="0" smtClean="0">
                <a:ea typeface="+mn-lt"/>
                <a:cs typeface="+mn-lt"/>
              </a:rPr>
              <a:t>guvernanta</a:t>
            </a:r>
            <a:endParaRPr lang="sr-Latn-R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hr-HR" sz="2000" dirty="0">
                <a:ea typeface="+mn-lt"/>
                <a:cs typeface="+mn-lt"/>
              </a:rPr>
              <a:t> </a:t>
            </a:r>
            <a:r>
              <a:rPr lang="hr-HR" sz="2000" dirty="0" smtClean="0">
                <a:ea typeface="+mn-lt"/>
                <a:cs typeface="+mn-lt"/>
              </a:rPr>
              <a:t>s</a:t>
            </a:r>
            <a:r>
              <a:rPr lang="hr-HR" sz="2000" dirty="0" smtClean="0">
                <a:ea typeface="+mn-lt"/>
                <a:cs typeface="+mn-lt"/>
              </a:rPr>
              <a:t> </a:t>
            </a:r>
            <a:r>
              <a:rPr lang="hr-HR" sz="2000" dirty="0">
                <a:ea typeface="+mn-lt"/>
                <a:cs typeface="+mn-lt"/>
              </a:rPr>
              <a:t>24 godine odlazi studirati kemiju i fiziku u Pariz</a:t>
            </a:r>
            <a:endParaRPr lang="sr-Latn-RS" sz="2000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sz="2000" dirty="0">
                <a:ea typeface="+mn-lt"/>
                <a:cs typeface="+mn-lt"/>
              </a:rPr>
              <a:t> </a:t>
            </a:r>
            <a:r>
              <a:rPr lang="hr-HR" sz="2000" dirty="0" smtClean="0">
                <a:ea typeface="+mn-lt"/>
                <a:cs typeface="+mn-lt"/>
              </a:rPr>
              <a:t>n</a:t>
            </a:r>
            <a:r>
              <a:rPr lang="hr-HR" sz="2000" dirty="0" smtClean="0">
                <a:ea typeface="+mn-lt"/>
                <a:cs typeface="+mn-lt"/>
              </a:rPr>
              <a:t>a </a:t>
            </a:r>
            <a:r>
              <a:rPr lang="hr-HR" sz="2000" dirty="0">
                <a:ea typeface="+mn-lt"/>
                <a:cs typeface="+mn-lt"/>
              </a:rPr>
              <a:t>Sveučilištu u Parizu</a:t>
            </a:r>
            <a:r>
              <a:rPr lang="hr-HR" sz="2000" dirty="0" smtClean="0">
                <a:ea typeface="+mn-lt"/>
                <a:cs typeface="+mn-lt"/>
              </a:rPr>
              <a:t>: -  diplomirala</a:t>
            </a:r>
            <a:r>
              <a:rPr lang="hr-HR" sz="2000" dirty="0">
                <a:ea typeface="+mn-lt"/>
                <a:cs typeface="+mn-lt"/>
              </a:rPr>
              <a:t> (1893.)</a:t>
            </a:r>
            <a:endParaRPr lang="sr-Latn-RS" sz="2000" dirty="0"/>
          </a:p>
          <a:p>
            <a:pPr marL="0" indent="0">
              <a:buNone/>
            </a:pPr>
            <a:r>
              <a:rPr lang="hr-HR" sz="2000" dirty="0"/>
              <a:t>                                       </a:t>
            </a:r>
            <a:r>
              <a:rPr lang="hr-HR" sz="2000" dirty="0">
                <a:ea typeface="+mn-lt"/>
                <a:cs typeface="+mn-lt"/>
              </a:rPr>
              <a:t>   </a:t>
            </a:r>
            <a:r>
              <a:rPr lang="hr-HR" sz="2000" dirty="0" smtClean="0">
                <a:ea typeface="+mn-lt"/>
                <a:cs typeface="+mn-lt"/>
              </a:rPr>
              <a:t>- doktorirala</a:t>
            </a:r>
            <a:r>
              <a:rPr lang="hr-HR" sz="2000" dirty="0">
                <a:ea typeface="+mn-lt"/>
                <a:cs typeface="+mn-lt"/>
              </a:rPr>
              <a:t> (1903.)</a:t>
            </a:r>
          </a:p>
          <a:p>
            <a:pPr marL="0" indent="0">
              <a:buNone/>
            </a:pPr>
            <a:r>
              <a:rPr lang="hr-HR" sz="2000" dirty="0"/>
              <a:t>                                       </a:t>
            </a:r>
            <a:r>
              <a:rPr lang="hr-HR" sz="2000" dirty="0">
                <a:ea typeface="+mn-lt"/>
                <a:cs typeface="+mn-lt"/>
              </a:rPr>
              <a:t>   </a:t>
            </a:r>
            <a:r>
              <a:rPr lang="hr-HR" sz="2000" dirty="0" smtClean="0">
                <a:ea typeface="+mn-lt"/>
                <a:cs typeface="+mn-lt"/>
              </a:rPr>
              <a:t>- radila </a:t>
            </a:r>
            <a:r>
              <a:rPr lang="hr-HR" sz="2000" dirty="0">
                <a:ea typeface="+mn-lt"/>
                <a:cs typeface="+mn-lt"/>
              </a:rPr>
              <a:t>kao prva profesorica (1906.)</a:t>
            </a:r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Slika 4" descr="Slika na kojoj se prikazuje osoba, na zatvorenom, stajanje&#10;&#10;Opis je automatski generiran">
            <a:extLst>
              <a:ext uri="{FF2B5EF4-FFF2-40B4-BE49-F238E27FC236}">
                <a16:creationId xmlns="" xmlns:a16="http://schemas.microsoft.com/office/drawing/2014/main" id="{19568557-F35A-4AFE-8FD2-AFA3EBC54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003" y="946223"/>
            <a:ext cx="3412514" cy="450496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FEC9799F-A0B8-45B9-8164-71F2838922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36349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3558DB37-9FEE-48A2-8578-ED04015739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F7FCCA6-00E2-4F74-A105-0D769872F2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="" xmlns:a16="http://schemas.microsoft.com/office/drawing/2014/main" id="{38D10AD4-99C4-4ED1-920A-BE2B88455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ctr">
            <a:normAutofit/>
          </a:bodyPr>
          <a:lstStyle/>
          <a:p>
            <a:r>
              <a:rPr lang="hr-HR">
                <a:solidFill>
                  <a:srgbClr val="FFFFFF"/>
                </a:solidFill>
              </a:rPr>
              <a:t>Otkrića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EE2E0E03-EF20-4CB8-9044-1F37349E8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2" y="2675694"/>
            <a:ext cx="10618787" cy="3193294"/>
          </a:xfrm>
        </p:spPr>
        <p:txBody>
          <a:bodyPr vert="horz" lIns="0" tIns="45720" rIns="0" bIns="45720" rtlCol="0" anchor="t">
            <a:normAutofit fontScale="92500" lnSpcReduction="10000"/>
          </a:bodyPr>
          <a:lstStyle/>
          <a:p>
            <a:pPr marL="285750" indent="-285750">
              <a:buFont typeface="Wingdings" panose="020F0502020204030204" pitchFamily="34" charset="0"/>
              <a:buChar char="§"/>
            </a:pPr>
            <a:r>
              <a:rPr lang="hr-HR" sz="2400" dirty="0"/>
              <a:t>z</a:t>
            </a:r>
            <a:r>
              <a:rPr lang="hr-HR" sz="2400" dirty="0" smtClean="0"/>
              <a:t>ajedno </a:t>
            </a:r>
            <a:r>
              <a:rPr lang="hr-HR" sz="2400" dirty="0"/>
              <a:t>sa suprugom proučavala je radioaktivne materijale, </a:t>
            </a:r>
            <a:r>
              <a:rPr lang="hr-HR" sz="2400" dirty="0">
                <a:ea typeface="+mn-lt"/>
                <a:cs typeface="+mn-lt"/>
              </a:rPr>
              <a:t>posebice </a:t>
            </a:r>
            <a:r>
              <a:rPr lang="hr-HR" sz="2400" dirty="0" err="1">
                <a:ea typeface="+mn-lt"/>
                <a:cs typeface="+mn-lt"/>
              </a:rPr>
              <a:t>uranij</a:t>
            </a:r>
            <a:r>
              <a:rPr lang="hr-HR" sz="2400" dirty="0">
                <a:ea typeface="+mn-lt"/>
                <a:cs typeface="+mn-lt"/>
              </a:rPr>
              <a:t> i </a:t>
            </a:r>
            <a:r>
              <a:rPr lang="hr-HR" sz="2400" u="sng" dirty="0" err="1">
                <a:ea typeface="+mn-lt"/>
                <a:cs typeface="+mn-lt"/>
              </a:rPr>
              <a:t>uranijev</a:t>
            </a:r>
            <a:r>
              <a:rPr lang="hr-HR" sz="2400" u="sng" dirty="0">
                <a:ea typeface="+mn-lt"/>
                <a:cs typeface="+mn-lt"/>
              </a:rPr>
              <a:t> </a:t>
            </a:r>
            <a:r>
              <a:rPr lang="hr-HR" sz="2400" u="sng" dirty="0" err="1">
                <a:ea typeface="+mn-lt"/>
                <a:cs typeface="+mn-lt"/>
              </a:rPr>
              <a:t>smolinac</a:t>
            </a:r>
            <a:endParaRPr lang="hr-HR" sz="2400" u="sng" dirty="0">
              <a:ea typeface="+mn-lt"/>
              <a:cs typeface="+mn-lt"/>
            </a:endParaRPr>
          </a:p>
          <a:p>
            <a:pPr marL="285750" indent="-285750">
              <a:buFont typeface="Wingdings" panose="020F0502020204030204" pitchFamily="34" charset="0"/>
              <a:buChar char="§"/>
            </a:pPr>
            <a:r>
              <a:rPr lang="hr-HR" sz="2400" dirty="0">
                <a:ea typeface="+mn-lt"/>
                <a:cs typeface="+mn-lt"/>
              </a:rPr>
              <a:t>26. prosinca 1898. </a:t>
            </a:r>
            <a:r>
              <a:rPr lang="hr-HR" sz="2400" dirty="0" err="1">
                <a:ea typeface="+mn-lt"/>
                <a:cs typeface="+mn-lt"/>
              </a:rPr>
              <a:t>Marie</a:t>
            </a:r>
            <a:r>
              <a:rPr lang="hr-HR" sz="2400" dirty="0">
                <a:ea typeface="+mn-lt"/>
                <a:cs typeface="+mn-lt"/>
              </a:rPr>
              <a:t> Curie je objavila postojanje nove </a:t>
            </a:r>
            <a:r>
              <a:rPr lang="hr-HR" sz="2400" dirty="0" smtClean="0">
                <a:ea typeface="+mn-lt"/>
                <a:cs typeface="+mn-lt"/>
              </a:rPr>
              <a:t>tvari</a:t>
            </a:r>
            <a:endParaRPr lang="hr-HR" sz="2400" dirty="0"/>
          </a:p>
          <a:p>
            <a:pPr marL="285750" indent="-285750">
              <a:buFont typeface="Wingdings" panose="020F0502020204030204" pitchFamily="34" charset="0"/>
              <a:buChar char="§"/>
            </a:pPr>
            <a:r>
              <a:rPr lang="hr-HR" sz="2400" dirty="0"/>
              <a:t>o</a:t>
            </a:r>
            <a:r>
              <a:rPr lang="hr-HR" sz="2400" dirty="0" smtClean="0"/>
              <a:t>tkrila </a:t>
            </a:r>
            <a:r>
              <a:rPr lang="hr-HR" sz="2400" dirty="0"/>
              <a:t>je dva nova kemijska elementa:</a:t>
            </a:r>
            <a:r>
              <a:rPr lang="hr-HR" sz="2400" dirty="0">
                <a:ea typeface="+mn-lt"/>
                <a:cs typeface="+mn-lt"/>
              </a:rPr>
              <a:t> </a:t>
            </a:r>
            <a:r>
              <a:rPr lang="hr-HR" sz="2400" dirty="0" err="1">
                <a:ea typeface="+mn-lt"/>
                <a:cs typeface="+mn-lt"/>
              </a:rPr>
              <a:t>polonij</a:t>
            </a:r>
            <a:r>
              <a:rPr lang="hr-HR" sz="2400" dirty="0">
                <a:ea typeface="+mn-lt"/>
                <a:cs typeface="+mn-lt"/>
              </a:rPr>
              <a:t> i  </a:t>
            </a:r>
            <a:r>
              <a:rPr lang="hr-HR" sz="2400" u="sng" dirty="0">
                <a:ea typeface="+mn-lt"/>
                <a:cs typeface="+mn-lt"/>
              </a:rPr>
              <a:t>radij</a:t>
            </a:r>
            <a:endParaRPr lang="hr-HR" sz="2400" dirty="0">
              <a:ea typeface="+mn-lt"/>
              <a:cs typeface="+mn-lt"/>
            </a:endParaRPr>
          </a:p>
          <a:p>
            <a:pPr marL="285750" indent="-285750">
              <a:buFont typeface="Wingdings" panose="020F0502020204030204" pitchFamily="34" charset="0"/>
              <a:buChar char="§"/>
            </a:pPr>
            <a:r>
              <a:rPr lang="hr-HR" sz="2400" u="sng" dirty="0">
                <a:ea typeface="+mn-lt"/>
                <a:cs typeface="+mn-lt"/>
              </a:rPr>
              <a:t>o</a:t>
            </a:r>
            <a:r>
              <a:rPr lang="hr-HR" sz="2400" u="sng" dirty="0" smtClean="0">
                <a:ea typeface="+mn-lt"/>
                <a:cs typeface="+mn-lt"/>
              </a:rPr>
              <a:t>tkrila </a:t>
            </a:r>
            <a:r>
              <a:rPr lang="hr-HR" sz="2400" u="sng" dirty="0">
                <a:ea typeface="+mn-lt"/>
                <a:cs typeface="+mn-lt"/>
              </a:rPr>
              <a:t>je radioaktivnost</a:t>
            </a:r>
          </a:p>
          <a:p>
            <a:pPr marL="285750" indent="-285750">
              <a:buFont typeface="Wingdings" panose="020F0502020204030204" pitchFamily="34" charset="0"/>
              <a:buChar char="§"/>
            </a:pPr>
            <a:r>
              <a:rPr lang="hr-HR" sz="2400" u="sng" dirty="0">
                <a:ea typeface="+mn-lt"/>
                <a:cs typeface="+mn-lt"/>
              </a:rPr>
              <a:t>r</a:t>
            </a:r>
            <a:r>
              <a:rPr lang="hr-HR" sz="2400" u="sng" dirty="0" smtClean="0">
                <a:ea typeface="+mn-lt"/>
                <a:cs typeface="+mn-lt"/>
              </a:rPr>
              <a:t>adioaktivnost -</a:t>
            </a:r>
            <a:r>
              <a:rPr lang="hr-HR" sz="2400" dirty="0">
                <a:ea typeface="+mn-lt"/>
                <a:cs typeface="+mn-lt"/>
              </a:rPr>
              <a:t> spontano emitiranje </a:t>
            </a:r>
            <a:r>
              <a:rPr lang="hr-HR" sz="2400" dirty="0" smtClean="0">
                <a:ea typeface="+mn-lt"/>
                <a:cs typeface="+mn-lt"/>
              </a:rPr>
              <a:t>alfa - čestica</a:t>
            </a:r>
            <a:r>
              <a:rPr lang="hr-HR" sz="2400" dirty="0">
                <a:ea typeface="+mn-lt"/>
                <a:cs typeface="+mn-lt"/>
              </a:rPr>
              <a:t> i </a:t>
            </a:r>
            <a:r>
              <a:rPr lang="hr-HR" sz="2400" u="sng" dirty="0" smtClean="0">
                <a:ea typeface="+mn-lt"/>
                <a:cs typeface="+mn-lt"/>
              </a:rPr>
              <a:t>beta - čestica</a:t>
            </a:r>
            <a:r>
              <a:rPr lang="hr-HR" sz="2400" dirty="0">
                <a:ea typeface="+mn-lt"/>
                <a:cs typeface="+mn-lt"/>
              </a:rPr>
              <a:t> iz tvari</a:t>
            </a:r>
          </a:p>
          <a:p>
            <a:pPr marL="0" indent="0">
              <a:buNone/>
            </a:pPr>
            <a:endParaRPr lang="hr-HR" dirty="0"/>
          </a:p>
          <a:p>
            <a:pPr marL="285750" indent="-285750">
              <a:buFont typeface="Wingdings" panose="020F0502020204030204" pitchFamily="34" charset="0"/>
              <a:buChar char="§"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u="sng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59CEC61-F44B-43B3-B40F-AE38C5AF1D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37539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67B74F2B-9534-4540-96B0-5C8E958B94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="" xmlns:a16="http://schemas.microsoft.com/office/drawing/2014/main" id="{1C745E5C-2F30-4999-8CAC-C94B06153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>
            <a:normAutofit/>
          </a:bodyPr>
          <a:lstStyle/>
          <a:p>
            <a:r>
              <a:rPr lang="hr-HR" sz="4400"/>
              <a:t>Nagrade</a:t>
            </a:r>
          </a:p>
        </p:txBody>
      </p:sp>
      <p:pic>
        <p:nvPicPr>
          <p:cNvPr id="4" name="Slika 4" descr="Slika na kojoj se prikazuje osoba, na zatvorenom, kuhinja, stajanje&#10;&#10;Opis je automatski generiran">
            <a:extLst>
              <a:ext uri="{FF2B5EF4-FFF2-40B4-BE49-F238E27FC236}">
                <a16:creationId xmlns="" xmlns:a16="http://schemas.microsoft.com/office/drawing/2014/main" id="{FB395275-5008-4C0D-A8D0-D7265CA23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48" r="11801" b="1"/>
          <a:stretch/>
        </p:blipFill>
        <p:spPr>
          <a:xfrm>
            <a:off x="20" y="10"/>
            <a:ext cx="4580077" cy="6400784"/>
          </a:xfrm>
          <a:prstGeom prst="rect">
            <a:avLst/>
          </a:prstGeom>
        </p:spPr>
      </p:pic>
      <p:cxnSp>
        <p:nvCxnSpPr>
          <p:cNvPr id="11" name="!!Straight Connector">
            <a:extLst>
              <a:ext uri="{FF2B5EF4-FFF2-40B4-BE49-F238E27FC236}">
                <a16:creationId xmlns="" xmlns:a16="http://schemas.microsoft.com/office/drawing/2014/main" id="{33BECB2B-2CFA-412C-880F-C4B6097493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3EB535FD-E657-48B6-84A1-1456FEBA0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5400" y="2352616"/>
            <a:ext cx="6050280" cy="3760891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dirty="0">
                <a:ea typeface="+mn-lt"/>
                <a:cs typeface="+mn-lt"/>
              </a:rPr>
              <a:t> </a:t>
            </a:r>
            <a:r>
              <a:rPr lang="hr-HR" sz="2000" dirty="0">
                <a:ea typeface="+mn-lt"/>
                <a:cs typeface="+mn-lt"/>
              </a:rPr>
              <a:t>Nobelova nagrada za fiziku 1903</a:t>
            </a:r>
            <a:r>
              <a:rPr lang="hr-HR" sz="2000" dirty="0" smtClean="0">
                <a:ea typeface="+mn-lt"/>
                <a:cs typeface="+mn-lt"/>
              </a:rPr>
              <a:t>. godine</a:t>
            </a:r>
            <a:endParaRPr lang="sr-Latn-R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hr-HR" sz="2000" dirty="0">
                <a:ea typeface="+mn-lt"/>
                <a:cs typeface="+mn-lt"/>
              </a:rPr>
              <a:t> </a:t>
            </a:r>
            <a:r>
              <a:rPr lang="hr-HR" sz="2000" dirty="0" smtClean="0">
                <a:ea typeface="+mn-lt"/>
                <a:cs typeface="+mn-lt"/>
              </a:rPr>
              <a:t>bila </a:t>
            </a:r>
            <a:r>
              <a:rPr lang="hr-HR" sz="2000" dirty="0">
                <a:ea typeface="+mn-lt"/>
                <a:cs typeface="+mn-lt"/>
              </a:rPr>
              <a:t>je prva žena koja je osvojila </a:t>
            </a:r>
            <a:r>
              <a:rPr lang="hr-HR" sz="2000" u="sng" dirty="0">
                <a:ea typeface="+mn-lt"/>
                <a:cs typeface="+mn-lt"/>
              </a:rPr>
              <a:t>Nobelovu nagradu</a:t>
            </a:r>
            <a:endParaRPr lang="hr-HR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hr-HR" sz="2000" dirty="0">
                <a:ea typeface="+mn-lt"/>
                <a:cs typeface="+mn-lt"/>
              </a:rPr>
              <a:t> 1911. </a:t>
            </a:r>
            <a:r>
              <a:rPr lang="hr-HR" sz="2000" dirty="0" smtClean="0">
                <a:ea typeface="+mn-lt"/>
                <a:cs typeface="+mn-lt"/>
              </a:rPr>
              <a:t> godine </a:t>
            </a:r>
            <a:r>
              <a:rPr lang="hr-HR" sz="2000" dirty="0">
                <a:ea typeface="+mn-lt"/>
                <a:cs typeface="+mn-lt"/>
              </a:rPr>
              <a:t>dobila je </a:t>
            </a:r>
            <a:r>
              <a:rPr lang="hr-HR" sz="2000" u="sng" dirty="0">
                <a:ea typeface="+mn-lt"/>
                <a:cs typeface="+mn-lt"/>
              </a:rPr>
              <a:t>Nobelovu nagradu za kemiju</a:t>
            </a:r>
            <a:endParaRPr lang="hr-HR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hr-HR" sz="2000" dirty="0" smtClean="0">
                <a:ea typeface="+mn-lt"/>
                <a:cs typeface="+mn-lt"/>
              </a:rPr>
              <a:t> po </a:t>
            </a:r>
            <a:r>
              <a:rPr lang="hr-HR" sz="2000" dirty="0">
                <a:ea typeface="+mn-lt"/>
                <a:cs typeface="+mn-lt"/>
              </a:rPr>
              <a:t>Curie-</a:t>
            </a:r>
            <a:r>
              <a:rPr lang="hr-HR" sz="2000" dirty="0" err="1">
                <a:ea typeface="+mn-lt"/>
                <a:cs typeface="+mn-lt"/>
              </a:rPr>
              <a:t>Skłodowskoj</a:t>
            </a:r>
            <a:r>
              <a:rPr lang="hr-HR" sz="2000" dirty="0">
                <a:ea typeface="+mn-lt"/>
                <a:cs typeface="+mn-lt"/>
              </a:rPr>
              <a:t> nazvan je planetoid i  i radioaktivni mineral </a:t>
            </a:r>
            <a:r>
              <a:rPr lang="hr-HR" sz="2000" dirty="0" err="1">
                <a:ea typeface="+mn-lt"/>
                <a:cs typeface="+mn-lt"/>
              </a:rPr>
              <a:t>sklodovskit</a:t>
            </a:r>
            <a:endParaRPr lang="hr-HR" sz="2000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sz="2000" dirty="0" smtClean="0">
                <a:ea typeface="+mn-lt"/>
                <a:cs typeface="+mn-lt"/>
              </a:rPr>
              <a:t> u </a:t>
            </a:r>
            <a:r>
              <a:rPr lang="hr-HR" sz="2000" dirty="0">
                <a:ea typeface="+mn-lt"/>
                <a:cs typeface="+mn-lt"/>
              </a:rPr>
              <a:t>čast bračnomu paru Curie nazvana je mjerna jedinica aktivnosti radioaktivnog izvora </a:t>
            </a:r>
            <a:r>
              <a:rPr lang="hr-HR" sz="2000" dirty="0" err="1">
                <a:ea typeface="+mn-lt"/>
                <a:cs typeface="+mn-lt"/>
              </a:rPr>
              <a:t>kiri</a:t>
            </a:r>
            <a:endParaRPr lang="hr-HR" sz="2000" dirty="0">
              <a:ea typeface="+mn-lt"/>
              <a:cs typeface="+mn-lt"/>
            </a:endParaRPr>
          </a:p>
          <a:p>
            <a:pPr marL="285750" indent="-285750">
              <a:buFont typeface="Wingdings,Sans-Serif" panose="020F0502020204030204" pitchFamily="34" charset="0"/>
              <a:buChar char="§"/>
            </a:pPr>
            <a:endParaRPr lang="hr-HR" dirty="0"/>
          </a:p>
          <a:p>
            <a:endParaRPr lang="hr-HR" u="sng" dirty="0"/>
          </a:p>
          <a:p>
            <a:endParaRPr lang="hr-HR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1B60310-C5C3-46A0-A452-2A0B008434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9407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3558DB37-9FEE-48A2-8578-ED04015739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F7FCCA6-00E2-4F74-A105-0D769872F2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="" xmlns:a16="http://schemas.microsoft.com/office/drawing/2014/main" id="{16BD91C1-B694-4864-9E49-E0DA2D58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ctr">
            <a:normAutofit/>
          </a:bodyPr>
          <a:lstStyle/>
          <a:p>
            <a:r>
              <a:rPr lang="hr-HR">
                <a:solidFill>
                  <a:srgbClr val="FFFFFF"/>
                </a:solidFill>
              </a:rPr>
              <a:t>Nešto malo više o Marie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9E7C60C0-7C1F-40AA-A82B-EA81FC4D9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757" y="2076450"/>
            <a:ext cx="11239500" cy="4324350"/>
          </a:xfrm>
        </p:spPr>
        <p:txBody>
          <a:bodyPr vert="horz" lIns="0" tIns="45720" rIns="0" bIns="4572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sz="2400" dirty="0">
                <a:ea typeface="+mn-lt"/>
                <a:cs typeface="+mn-lt"/>
              </a:rPr>
              <a:t> </a:t>
            </a:r>
            <a:r>
              <a:rPr lang="hr-HR" sz="2400" dirty="0" smtClean="0">
                <a:ea typeface="+mn-lt"/>
                <a:cs typeface="+mn-lt"/>
              </a:rPr>
              <a:t>j</a:t>
            </a:r>
            <a:r>
              <a:rPr lang="hr-HR" sz="2400" dirty="0" smtClean="0">
                <a:ea typeface="+mn-lt"/>
                <a:cs typeface="+mn-lt"/>
              </a:rPr>
              <a:t>edina </a:t>
            </a:r>
            <a:r>
              <a:rPr lang="hr-HR" sz="2400" dirty="0">
                <a:ea typeface="+mn-lt"/>
                <a:cs typeface="+mn-lt"/>
              </a:rPr>
              <a:t>žena koja je dobila dvije Nobelove nagrade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>
                <a:ea typeface="+mn-lt"/>
                <a:cs typeface="+mn-lt"/>
              </a:rPr>
              <a:t> </a:t>
            </a:r>
            <a:r>
              <a:rPr lang="hr-HR" sz="2400" dirty="0" smtClean="0">
                <a:ea typeface="+mn-lt"/>
                <a:cs typeface="+mn-lt"/>
              </a:rPr>
              <a:t>n</a:t>
            </a:r>
            <a:r>
              <a:rPr lang="hr-HR" sz="2400" dirty="0" smtClean="0">
                <a:ea typeface="+mn-lt"/>
                <a:cs typeface="+mn-lt"/>
              </a:rPr>
              <a:t>akon </a:t>
            </a:r>
            <a:r>
              <a:rPr lang="hr-HR" sz="2400" dirty="0">
                <a:ea typeface="+mn-lt"/>
                <a:cs typeface="+mn-lt"/>
              </a:rPr>
              <a:t>muževljeve smrti navodno je imala aferu s fizičarom </a:t>
            </a:r>
            <a:r>
              <a:rPr lang="hr-HR" sz="2400" dirty="0" smtClean="0">
                <a:ea typeface="+mn-lt"/>
                <a:cs typeface="+mn-lt"/>
              </a:rPr>
              <a:t>Paulom </a:t>
            </a:r>
            <a:r>
              <a:rPr lang="hr-HR" sz="2400" dirty="0" err="1" smtClean="0">
                <a:ea typeface="+mn-lt"/>
                <a:cs typeface="+mn-lt"/>
              </a:rPr>
              <a:t>Langevinom</a:t>
            </a:r>
            <a:r>
              <a:rPr lang="hr-HR" sz="2400" dirty="0">
                <a:ea typeface="+mn-lt"/>
                <a:cs typeface="+mn-lt"/>
              </a:rPr>
              <a:t>,  oženjenim čovjekom koji je ostavio svoju ženu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>
                <a:ea typeface="+mn-lt"/>
                <a:cs typeface="+mn-lt"/>
              </a:rPr>
              <a:t> </a:t>
            </a:r>
            <a:r>
              <a:rPr lang="hr-HR" sz="2400" dirty="0" smtClean="0">
                <a:ea typeface="+mn-lt"/>
                <a:cs typeface="+mn-lt"/>
              </a:rPr>
              <a:t>t</a:t>
            </a:r>
            <a:r>
              <a:rPr lang="hr-HR" sz="2400" dirty="0" smtClean="0">
                <a:ea typeface="+mn-lt"/>
                <a:cs typeface="+mn-lt"/>
              </a:rPr>
              <a:t>ijekom</a:t>
            </a:r>
            <a:r>
              <a:rPr lang="hr-HR" sz="2400" dirty="0">
                <a:ea typeface="+mn-lt"/>
                <a:cs typeface="+mn-lt"/>
              </a:rPr>
              <a:t> Prvog svjetskog rata zagovarala je upotrebu mobilne radiografije u liječenju ranjenih vojnika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>
                <a:ea typeface="+mn-lt"/>
                <a:cs typeface="+mn-lt"/>
              </a:rPr>
              <a:t> </a:t>
            </a:r>
            <a:r>
              <a:rPr lang="hr-HR" sz="2400" dirty="0" smtClean="0">
                <a:ea typeface="+mn-lt"/>
                <a:cs typeface="+mn-lt"/>
              </a:rPr>
              <a:t>n</a:t>
            </a:r>
            <a:r>
              <a:rPr lang="hr-HR" sz="2400" dirty="0" smtClean="0">
                <a:ea typeface="+mn-lt"/>
                <a:cs typeface="+mn-lt"/>
              </a:rPr>
              <a:t>akon </a:t>
            </a:r>
            <a:r>
              <a:rPr lang="hr-HR" sz="2400" dirty="0">
                <a:ea typeface="+mn-lt"/>
                <a:cs typeface="+mn-lt"/>
              </a:rPr>
              <a:t>početka rata unovčila je svoju i muževu zlatnu medalju Nobelove nagrade za ratne napore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 smtClean="0">
                <a:ea typeface="+mn-lt"/>
                <a:cs typeface="+mn-lt"/>
              </a:rPr>
              <a:t> 1921</a:t>
            </a:r>
            <a:r>
              <a:rPr lang="hr-HR" sz="2400" dirty="0">
                <a:ea typeface="+mn-lt"/>
                <a:cs typeface="+mn-lt"/>
              </a:rPr>
              <a:t>. putovala je SAD-om gdje je željela prikupiti sredstva za istraživanje radija 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59CEC61-F44B-43B3-B40F-AE38C5AF1D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96277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D40791F6-715D-481A-9C4A-3645AECFD5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5B8D662-C3CA-43C7-90FF-D01ED2352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7" y="634946"/>
            <a:ext cx="6432434" cy="1450757"/>
          </a:xfrm>
        </p:spPr>
        <p:txBody>
          <a:bodyPr>
            <a:normAutofit/>
          </a:bodyPr>
          <a:lstStyle/>
          <a:p>
            <a:r>
              <a:rPr lang="hr-HR"/>
              <a:t>Kako je umrla?</a:t>
            </a:r>
          </a:p>
        </p:txBody>
      </p:sp>
      <p:cxnSp>
        <p:nvCxnSpPr>
          <p:cNvPr id="11" name="!!Straight Connector">
            <a:extLst>
              <a:ext uri="{FF2B5EF4-FFF2-40B4-BE49-F238E27FC236}">
                <a16:creationId xmlns="" xmlns:a16="http://schemas.microsoft.com/office/drawing/2014/main" id="{740F83A4-FAC4-4867-95A5-BBFD280C7B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53819" y="2267421"/>
            <a:ext cx="62179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05831910-20D5-46E7-A90C-735067077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298" y="2267420"/>
            <a:ext cx="6604962" cy="3980979"/>
          </a:xfrm>
        </p:spPr>
        <p:txBody>
          <a:bodyPr vert="horz" lIns="0" tIns="45720" rIns="0" bIns="45720" rtlCol="0" anchor="t">
            <a:noAutofit/>
          </a:bodyPr>
          <a:lstStyle/>
          <a:p>
            <a:r>
              <a:rPr lang="hr-HR" sz="2000" dirty="0">
                <a:ea typeface="+mn-lt"/>
                <a:cs typeface="+mn-lt"/>
              </a:rPr>
              <a:t>- </a:t>
            </a:r>
            <a:r>
              <a:rPr lang="hr-HR" sz="2400" dirty="0">
                <a:ea typeface="+mn-lt"/>
                <a:cs typeface="+mn-lt"/>
              </a:rPr>
              <a:t>umrla 1934. godine u lječilištu </a:t>
            </a:r>
            <a:r>
              <a:rPr lang="hr-HR" sz="2400" dirty="0" err="1">
                <a:ea typeface="+mn-lt"/>
                <a:cs typeface="+mn-lt"/>
              </a:rPr>
              <a:t>Sallanches</a:t>
            </a:r>
            <a:r>
              <a:rPr lang="hr-HR" sz="2400" dirty="0">
                <a:ea typeface="+mn-lt"/>
                <a:cs typeface="+mn-lt"/>
              </a:rPr>
              <a:t> pored </a:t>
            </a:r>
            <a:r>
              <a:rPr lang="hr-HR" sz="2400" dirty="0" err="1">
                <a:ea typeface="+mn-lt"/>
                <a:cs typeface="+mn-lt"/>
              </a:rPr>
              <a:t>Passyja</a:t>
            </a:r>
            <a:endParaRPr lang="hr-HR" sz="2400" dirty="0">
              <a:ea typeface="+mn-lt"/>
              <a:cs typeface="+mn-lt"/>
            </a:endParaRPr>
          </a:p>
          <a:p>
            <a:r>
              <a:rPr lang="hr-HR" sz="2400" dirty="0">
                <a:ea typeface="+mn-lt"/>
                <a:cs typeface="+mn-lt"/>
              </a:rPr>
              <a:t>- </a:t>
            </a:r>
            <a:r>
              <a:rPr lang="hr-HR" sz="2400" dirty="0" smtClean="0">
                <a:ea typeface="+mn-lt"/>
                <a:cs typeface="+mn-lt"/>
              </a:rPr>
              <a:t>uzrok </a:t>
            </a:r>
            <a:r>
              <a:rPr lang="hr-HR" sz="2400" dirty="0">
                <a:ea typeface="+mn-lt"/>
                <a:cs typeface="+mn-lt"/>
              </a:rPr>
              <a:t>smrti : </a:t>
            </a:r>
            <a:r>
              <a:rPr lang="hr-HR" sz="2400" u="sng" dirty="0">
                <a:ea typeface="+mn-lt"/>
                <a:cs typeface="+mn-lt"/>
              </a:rPr>
              <a:t>leukemija</a:t>
            </a:r>
          </a:p>
          <a:p>
            <a:r>
              <a:rPr lang="hr-HR" sz="2400" dirty="0">
                <a:ea typeface="+mn-lt"/>
                <a:cs typeface="+mn-lt"/>
              </a:rPr>
              <a:t>- najvjerojatnije uzrokovana prevelikim izlaganjem radijaciji tijekom višegodišnjeg </a:t>
            </a:r>
            <a:r>
              <a:rPr lang="hr-HR" sz="2400" dirty="0" smtClean="0">
                <a:ea typeface="+mn-lt"/>
                <a:cs typeface="+mn-lt"/>
              </a:rPr>
              <a:t>istraživanja</a:t>
            </a:r>
            <a:endParaRPr lang="hr-HR" sz="2400" dirty="0">
              <a:ea typeface="+mn-lt"/>
              <a:cs typeface="+mn-lt"/>
            </a:endParaRPr>
          </a:p>
          <a:p>
            <a:r>
              <a:rPr lang="hr-HR" sz="2400" dirty="0">
                <a:ea typeface="+mn-lt"/>
                <a:cs typeface="+mn-lt"/>
              </a:rPr>
              <a:t>- pepeo </a:t>
            </a:r>
            <a:r>
              <a:rPr lang="hr-HR" sz="2400" dirty="0" err="1">
                <a:ea typeface="+mn-lt"/>
                <a:cs typeface="+mn-lt"/>
              </a:rPr>
              <a:t>Marie</a:t>
            </a:r>
            <a:r>
              <a:rPr lang="hr-HR" sz="2400" dirty="0">
                <a:ea typeface="+mn-lt"/>
                <a:cs typeface="+mn-lt"/>
              </a:rPr>
              <a:t> Curie i njezinog supruga je 1995. godine premješten u pariški </a:t>
            </a:r>
            <a:r>
              <a:rPr lang="hr-HR" sz="2400" u="sng" dirty="0">
                <a:ea typeface="+mn-lt"/>
                <a:cs typeface="+mn-lt"/>
              </a:rPr>
              <a:t>Panteon</a:t>
            </a:r>
            <a:endParaRPr lang="hr-HR" sz="2400" dirty="0"/>
          </a:p>
        </p:txBody>
      </p:sp>
      <p:pic>
        <p:nvPicPr>
          <p:cNvPr id="4" name="Slika 4" descr="Slika na kojoj se prikazuje osoba, zid, na zatvorenom, crno&#10;&#10;Opis je automatski generiran">
            <a:extLst>
              <a:ext uri="{FF2B5EF4-FFF2-40B4-BE49-F238E27FC236}">
                <a16:creationId xmlns="" xmlns:a16="http://schemas.microsoft.com/office/drawing/2014/main" id="{60BD1942-96EB-44CD-9D12-11F62B78C9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59"/>
          <a:stretch/>
        </p:blipFill>
        <p:spPr>
          <a:xfrm>
            <a:off x="7556686" y="640081"/>
            <a:ext cx="4001315" cy="531440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11CBAFA-D7E0-40A7-BB94-2C05304B40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0181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9E3965E-AC41-4711-9D10-E25ABB132D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1F5DC8C3-BA5F-4EED-BB9A-A14272BD82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="" xmlns:a16="http://schemas.microsoft.com/office/drawing/2014/main" id="{34461041-8413-4023-ABA7-9E499B0AD9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0B1CD0A-03A3-4D11-94B5-E87756A8B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355" y="4374204"/>
            <a:ext cx="9818390" cy="10293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tx1">
                    <a:lumMod val="85000"/>
                    <a:lumOff val="15000"/>
                  </a:schemeClr>
                </a:solidFill>
              </a:rPr>
              <a:t>Hvala na pažnji!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EA77AF65-70F6-43C8-A738-1EC70C0BE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355" y="5725244"/>
            <a:ext cx="9872980" cy="43586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cap="all" spc="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Lucia </a:t>
            </a:r>
            <a:r>
              <a:rPr lang="en-US" sz="200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Mesar</a:t>
            </a:r>
            <a:r>
              <a:rPr lang="en-US" sz="2000" cap="all" spc="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cap="all" spc="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8.</a:t>
            </a:r>
            <a:r>
              <a:rPr lang="hr-HR" sz="2000" cap="all" spc="2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R.</a:t>
            </a:r>
            <a:endParaRPr lang="en-US" sz="2000" cap="all" spc="2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Slika 4" descr="Slika na kojoj se prikazuje tekst&#10;&#10;Opis je automatski generiran">
            <a:extLst>
              <a:ext uri="{FF2B5EF4-FFF2-40B4-BE49-F238E27FC236}">
                <a16:creationId xmlns="" xmlns:a16="http://schemas.microsoft.com/office/drawing/2014/main" id="{7E244FA3-6FD4-473A-A6FB-D73DFE0EB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633" y="640080"/>
            <a:ext cx="9481205" cy="349442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F05BCF04-4702-43D0-BE8F-DBF6C2F651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295400" y="5569068"/>
            <a:ext cx="96012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3B4A494-ED20-47DD-A927-05EA273B0F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9342276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Arial Nova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 Nova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65</Words>
  <Application>Microsoft Office PowerPoint</Application>
  <PresentationFormat>Prilagođeno</PresentationFormat>
  <Paragraphs>43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0" baseType="lpstr">
      <vt:lpstr>RetrospectVTI</vt:lpstr>
      <vt:lpstr>Marie Curie</vt:lpstr>
      <vt:lpstr>Tko je bila Marie Curie?</vt:lpstr>
      <vt:lpstr>Obitelj Curie</vt:lpstr>
      <vt:lpstr>Obrazovanje</vt:lpstr>
      <vt:lpstr>Otkrića</vt:lpstr>
      <vt:lpstr>Nagrade</vt:lpstr>
      <vt:lpstr>Nešto malo više o Marie</vt:lpstr>
      <vt:lpstr>Kako je umrla?</vt:lpstr>
      <vt:lpstr>Hvala na pažnji!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/>
  <cp:lastModifiedBy>Knjižnica</cp:lastModifiedBy>
  <cp:revision>4</cp:revision>
  <dcterms:created xsi:type="dcterms:W3CDTF">2021-12-21T16:01:58Z</dcterms:created>
  <dcterms:modified xsi:type="dcterms:W3CDTF">2022-05-05T12:51:02Z</dcterms:modified>
</cp:coreProperties>
</file>